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0"/>
  </p:notesMasterIdLst>
  <p:sldIdLst>
    <p:sldId id="257" r:id="rId3"/>
    <p:sldId id="258" r:id="rId4"/>
    <p:sldId id="270" r:id="rId5"/>
    <p:sldId id="272" r:id="rId6"/>
    <p:sldId id="271" r:id="rId7"/>
    <p:sldId id="259" r:id="rId8"/>
    <p:sldId id="273" r:id="rId9"/>
    <p:sldId id="260" r:id="rId10"/>
    <p:sldId id="261" r:id="rId11"/>
    <p:sldId id="263" r:id="rId12"/>
    <p:sldId id="262" r:id="rId13"/>
    <p:sldId id="264" r:id="rId14"/>
    <p:sldId id="265" r:id="rId15"/>
    <p:sldId id="268" r:id="rId16"/>
    <p:sldId id="266" r:id="rId17"/>
    <p:sldId id="267"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5CFC17-8C70-47B1-832F-0EBAFD459061}" type="datetimeFigureOut">
              <a:rPr lang="en-US" smtClean="0"/>
              <a:t>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82C49-043D-404D-B145-E63834032426}" type="slidenum">
              <a:rPr lang="en-US" smtClean="0"/>
              <a:t>‹#›</a:t>
            </a:fld>
            <a:endParaRPr lang="en-US"/>
          </a:p>
        </p:txBody>
      </p:sp>
    </p:spTree>
    <p:extLst>
      <p:ext uri="{BB962C8B-B14F-4D97-AF65-F5344CB8AC3E}">
        <p14:creationId xmlns:p14="http://schemas.microsoft.com/office/powerpoint/2010/main" val="1298803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fecd02b083_0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fecd02b083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42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646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462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1680817" y="-800534"/>
            <a:ext cx="8422176" cy="7014331"/>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ctrTitle"/>
          </p:nvPr>
        </p:nvSpPr>
        <p:spPr>
          <a:xfrm>
            <a:off x="2718600" y="720000"/>
            <a:ext cx="6754800" cy="329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2703017" y="4016800"/>
            <a:ext cx="6754800" cy="634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400"/>
              <a:buNone/>
              <a:defRPr>
                <a:solidFill>
                  <a:srgbClr val="366C75"/>
                </a:solidFill>
                <a:latin typeface="Poppins"/>
                <a:ea typeface="Poppins"/>
                <a:cs typeface="Poppins"/>
                <a:sym typeface="Poppins"/>
              </a:defRPr>
            </a:lvl1pPr>
            <a:lvl2pPr lvl="1" algn="ctr" rtl="0">
              <a:lnSpc>
                <a:spcPct val="100000"/>
              </a:lnSpc>
              <a:spcBef>
                <a:spcPts val="0"/>
              </a:spcBef>
              <a:spcAft>
                <a:spcPts val="0"/>
              </a:spcAft>
              <a:buClr>
                <a:schemeClr val="dk1"/>
              </a:buClr>
              <a:buSzPts val="1800"/>
              <a:buNone/>
              <a:defRPr sz="2400">
                <a:solidFill>
                  <a:schemeClr val="dk1"/>
                </a:solidFill>
              </a:defRPr>
            </a:lvl2pPr>
            <a:lvl3pPr lvl="2" algn="ctr" rtl="0">
              <a:lnSpc>
                <a:spcPct val="100000"/>
              </a:lnSpc>
              <a:spcBef>
                <a:spcPts val="0"/>
              </a:spcBef>
              <a:spcAft>
                <a:spcPts val="0"/>
              </a:spcAft>
              <a:buClr>
                <a:schemeClr val="dk1"/>
              </a:buClr>
              <a:buSzPts val="1800"/>
              <a:buNone/>
              <a:defRPr sz="2400">
                <a:solidFill>
                  <a:schemeClr val="dk1"/>
                </a:solidFill>
              </a:defRPr>
            </a:lvl3pPr>
            <a:lvl4pPr lvl="3" algn="ctr" rtl="0">
              <a:lnSpc>
                <a:spcPct val="100000"/>
              </a:lnSpc>
              <a:spcBef>
                <a:spcPts val="0"/>
              </a:spcBef>
              <a:spcAft>
                <a:spcPts val="0"/>
              </a:spcAft>
              <a:buClr>
                <a:schemeClr val="dk1"/>
              </a:buClr>
              <a:buSzPts val="1800"/>
              <a:buNone/>
              <a:defRPr sz="2400">
                <a:solidFill>
                  <a:schemeClr val="dk1"/>
                </a:solidFill>
              </a:defRPr>
            </a:lvl4pPr>
            <a:lvl5pPr lvl="4" algn="ctr" rtl="0">
              <a:lnSpc>
                <a:spcPct val="100000"/>
              </a:lnSpc>
              <a:spcBef>
                <a:spcPts val="0"/>
              </a:spcBef>
              <a:spcAft>
                <a:spcPts val="0"/>
              </a:spcAft>
              <a:buClr>
                <a:schemeClr val="dk1"/>
              </a:buClr>
              <a:buSzPts val="1800"/>
              <a:buNone/>
              <a:defRPr sz="2400">
                <a:solidFill>
                  <a:schemeClr val="dk1"/>
                </a:solidFill>
              </a:defRPr>
            </a:lvl5pPr>
            <a:lvl6pPr lvl="5" algn="ctr" rtl="0">
              <a:lnSpc>
                <a:spcPct val="100000"/>
              </a:lnSpc>
              <a:spcBef>
                <a:spcPts val="0"/>
              </a:spcBef>
              <a:spcAft>
                <a:spcPts val="0"/>
              </a:spcAft>
              <a:buClr>
                <a:schemeClr val="dk1"/>
              </a:buClr>
              <a:buSzPts val="1800"/>
              <a:buNone/>
              <a:defRPr sz="2400">
                <a:solidFill>
                  <a:schemeClr val="dk1"/>
                </a:solidFill>
              </a:defRPr>
            </a:lvl6pPr>
            <a:lvl7pPr lvl="6" algn="ctr" rtl="0">
              <a:lnSpc>
                <a:spcPct val="100000"/>
              </a:lnSpc>
              <a:spcBef>
                <a:spcPts val="0"/>
              </a:spcBef>
              <a:spcAft>
                <a:spcPts val="0"/>
              </a:spcAft>
              <a:buClr>
                <a:schemeClr val="dk1"/>
              </a:buClr>
              <a:buSzPts val="1800"/>
              <a:buNone/>
              <a:defRPr sz="2400">
                <a:solidFill>
                  <a:schemeClr val="dk1"/>
                </a:solidFill>
              </a:defRPr>
            </a:lvl7pPr>
            <a:lvl8pPr lvl="7" algn="ctr" rtl="0">
              <a:lnSpc>
                <a:spcPct val="100000"/>
              </a:lnSpc>
              <a:spcBef>
                <a:spcPts val="0"/>
              </a:spcBef>
              <a:spcAft>
                <a:spcPts val="0"/>
              </a:spcAft>
              <a:buClr>
                <a:schemeClr val="dk1"/>
              </a:buClr>
              <a:buSzPts val="1800"/>
              <a:buNone/>
              <a:defRPr sz="2400">
                <a:solidFill>
                  <a:schemeClr val="dk1"/>
                </a:solidFill>
              </a:defRPr>
            </a:lvl8pPr>
            <a:lvl9pPr lvl="8" algn="ctr" rtl="0">
              <a:lnSpc>
                <a:spcPct val="100000"/>
              </a:lnSpc>
              <a:spcBef>
                <a:spcPts val="0"/>
              </a:spcBef>
              <a:spcAft>
                <a:spcPts val="0"/>
              </a:spcAft>
              <a:buClr>
                <a:schemeClr val="dk1"/>
              </a:buClr>
              <a:buSzPts val="1800"/>
              <a:buNone/>
              <a:defRPr sz="2400">
                <a:solidFill>
                  <a:schemeClr val="dk1"/>
                </a:solidFill>
              </a:defRPr>
            </a:lvl9pPr>
          </a:lstStyle>
          <a:p>
            <a:endParaRPr/>
          </a:p>
        </p:txBody>
      </p:sp>
      <p:pic>
        <p:nvPicPr>
          <p:cNvPr id="3" name="Picture 2" descr="Logo&#10;&#10;Description automatically generated">
            <a:extLst>
              <a:ext uri="{FF2B5EF4-FFF2-40B4-BE49-F238E27FC236}">
                <a16:creationId xmlns:a16="http://schemas.microsoft.com/office/drawing/2014/main" id="{F1783B54-9268-4AED-4B1E-919108DB4696}"/>
              </a:ext>
            </a:extLst>
          </p:cNvPr>
          <p:cNvPicPr>
            <a:picLocks noChangeAspect="1"/>
          </p:cNvPicPr>
          <p:nvPr userDrawn="1"/>
        </p:nvPicPr>
        <p:blipFill>
          <a:blip r:embed="rId2"/>
          <a:stretch>
            <a:fillRect/>
          </a:stretch>
        </p:blipFill>
        <p:spPr>
          <a:xfrm>
            <a:off x="-1952208" y="113563"/>
            <a:ext cx="1952208" cy="1952208"/>
          </a:xfrm>
          <a:prstGeom prst="rect">
            <a:avLst/>
          </a:prstGeom>
        </p:spPr>
      </p:pic>
    </p:spTree>
    <p:extLst>
      <p:ext uri="{BB962C8B-B14F-4D97-AF65-F5344CB8AC3E}">
        <p14:creationId xmlns:p14="http://schemas.microsoft.com/office/powerpoint/2010/main" val="3650426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916095" y="-577733"/>
            <a:ext cx="3011700" cy="2578053"/>
          </a:xfrm>
          <a:custGeom>
            <a:avLst/>
            <a:gdLst/>
            <a:ahLst/>
            <a:cxnLst/>
            <a:rect l="l" t="t" r="r" b="b"/>
            <a:pathLst>
              <a:path w="71747" h="59811" extrusionOk="0">
                <a:moveTo>
                  <a:pt x="57515" y="1"/>
                </a:moveTo>
                <a:cubicBezTo>
                  <a:pt x="54386" y="1"/>
                  <a:pt x="51293" y="821"/>
                  <a:pt x="48321" y="2297"/>
                </a:cubicBezTo>
                <a:cubicBezTo>
                  <a:pt x="44813" y="4052"/>
                  <a:pt x="41688" y="6575"/>
                  <a:pt x="38463" y="8847"/>
                </a:cubicBezTo>
                <a:cubicBezTo>
                  <a:pt x="33852" y="12088"/>
                  <a:pt x="28923" y="14260"/>
                  <a:pt x="23158" y="14260"/>
                </a:cubicBezTo>
                <a:cubicBezTo>
                  <a:pt x="21638" y="14260"/>
                  <a:pt x="20084" y="14595"/>
                  <a:pt x="18580" y="14945"/>
                </a:cubicBezTo>
                <a:cubicBezTo>
                  <a:pt x="10477" y="16884"/>
                  <a:pt x="4361" y="21178"/>
                  <a:pt x="1771" y="29482"/>
                </a:cubicBezTo>
                <a:cubicBezTo>
                  <a:pt x="535" y="33442"/>
                  <a:pt x="0" y="37502"/>
                  <a:pt x="501" y="41596"/>
                </a:cubicBezTo>
                <a:cubicBezTo>
                  <a:pt x="1387" y="48713"/>
                  <a:pt x="4528" y="54528"/>
                  <a:pt x="11379" y="57502"/>
                </a:cubicBezTo>
                <a:cubicBezTo>
                  <a:pt x="14832" y="58996"/>
                  <a:pt x="18306" y="59810"/>
                  <a:pt x="21782" y="59810"/>
                </a:cubicBezTo>
                <a:cubicBezTo>
                  <a:pt x="25303" y="59810"/>
                  <a:pt x="28826" y="58975"/>
                  <a:pt x="32331" y="57168"/>
                </a:cubicBezTo>
                <a:cubicBezTo>
                  <a:pt x="36441" y="55070"/>
                  <a:pt x="40769" y="53777"/>
                  <a:pt x="45359" y="53777"/>
                </a:cubicBezTo>
                <a:cubicBezTo>
                  <a:pt x="46144" y="53777"/>
                  <a:pt x="46936" y="53815"/>
                  <a:pt x="47737" y="53893"/>
                </a:cubicBezTo>
                <a:cubicBezTo>
                  <a:pt x="49591" y="54060"/>
                  <a:pt x="51446" y="54144"/>
                  <a:pt x="53367" y="54261"/>
                </a:cubicBezTo>
                <a:cubicBezTo>
                  <a:pt x="57294" y="54160"/>
                  <a:pt x="61137" y="54194"/>
                  <a:pt x="64529" y="51136"/>
                </a:cubicBezTo>
                <a:cubicBezTo>
                  <a:pt x="66250" y="49599"/>
                  <a:pt x="67403" y="48129"/>
                  <a:pt x="67687" y="46040"/>
                </a:cubicBezTo>
                <a:cubicBezTo>
                  <a:pt x="67921" y="44403"/>
                  <a:pt x="67971" y="42665"/>
                  <a:pt x="67687" y="41061"/>
                </a:cubicBezTo>
                <a:cubicBezTo>
                  <a:pt x="67169" y="38154"/>
                  <a:pt x="66417" y="35263"/>
                  <a:pt x="65648" y="32406"/>
                </a:cubicBezTo>
                <a:cubicBezTo>
                  <a:pt x="64529" y="28262"/>
                  <a:pt x="64930" y="24336"/>
                  <a:pt x="66835" y="20509"/>
                </a:cubicBezTo>
                <a:cubicBezTo>
                  <a:pt x="67971" y="18254"/>
                  <a:pt x="69107" y="15965"/>
                  <a:pt x="69959" y="13592"/>
                </a:cubicBezTo>
                <a:cubicBezTo>
                  <a:pt x="71747" y="8546"/>
                  <a:pt x="69725" y="3684"/>
                  <a:pt x="64829" y="1562"/>
                </a:cubicBezTo>
                <a:cubicBezTo>
                  <a:pt x="62397" y="495"/>
                  <a:pt x="59945" y="1"/>
                  <a:pt x="57515"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973349" y="2613917"/>
            <a:ext cx="5932800" cy="1954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1074949" y="1202017"/>
            <a:ext cx="59328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6" name="Google Shape;16;p3"/>
          <p:cNvSpPr txBox="1">
            <a:spLocks noGrp="1"/>
          </p:cNvSpPr>
          <p:nvPr>
            <p:ph type="subTitle" idx="1"/>
          </p:nvPr>
        </p:nvSpPr>
        <p:spPr>
          <a:xfrm>
            <a:off x="973349" y="4772817"/>
            <a:ext cx="5932800" cy="951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Font typeface="Poppins"/>
              <a:buNone/>
              <a:defRPr>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2pPr>
            <a:lvl3pPr lvl="2"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3pPr>
            <a:lvl4pPr lvl="3"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4pPr>
            <a:lvl5pPr lvl="4"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5pPr>
            <a:lvl6pPr lvl="5"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6pPr>
            <a:lvl7pPr lvl="6"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7pPr>
            <a:lvl8pPr lvl="7"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8pPr>
            <a:lvl9pPr lvl="8" algn="ctr" rtl="0">
              <a:lnSpc>
                <a:spcPct val="100000"/>
              </a:lnSpc>
              <a:spcBef>
                <a:spcPts val="0"/>
              </a:spcBef>
              <a:spcAft>
                <a:spcPts val="0"/>
              </a:spcAft>
              <a:buClr>
                <a:schemeClr val="accent2"/>
              </a:buClr>
              <a:buSzPts val="1400"/>
              <a:buFont typeface="Poppins"/>
              <a:buNone/>
              <a:defRPr>
                <a:solidFill>
                  <a:schemeClr val="accent2"/>
                </a:solidFill>
                <a:latin typeface="Poppins"/>
                <a:ea typeface="Poppins"/>
                <a:cs typeface="Poppins"/>
                <a:sym typeface="Poppins"/>
              </a:defRPr>
            </a:lvl9pPr>
          </a:lstStyle>
          <a:p>
            <a:endParaRPr/>
          </a:p>
        </p:txBody>
      </p:sp>
      <p:sp>
        <p:nvSpPr>
          <p:cNvPr id="17" name="Google Shape;17;p3"/>
          <p:cNvSpPr/>
          <p:nvPr/>
        </p:nvSpPr>
        <p:spPr>
          <a:xfrm rot="9342714" flipH="1">
            <a:off x="10007149" y="5181126"/>
            <a:ext cx="3145017" cy="2654609"/>
          </a:xfrm>
          <a:custGeom>
            <a:avLst/>
            <a:gdLst/>
            <a:ahLst/>
            <a:cxnLst/>
            <a:rect l="l" t="t" r="r" b="b"/>
            <a:pathLst>
              <a:path w="71948" h="60729" extrusionOk="0">
                <a:moveTo>
                  <a:pt x="45926" y="0"/>
                </a:moveTo>
                <a:cubicBezTo>
                  <a:pt x="31562" y="0"/>
                  <a:pt x="18964" y="5654"/>
                  <a:pt x="8238" y="16241"/>
                </a:cubicBezTo>
                <a:cubicBezTo>
                  <a:pt x="3075" y="21321"/>
                  <a:pt x="1" y="27703"/>
                  <a:pt x="569" y="34871"/>
                </a:cubicBezTo>
                <a:cubicBezTo>
                  <a:pt x="633" y="43157"/>
                  <a:pt x="2029" y="46166"/>
                  <a:pt x="7348" y="46166"/>
                </a:cubicBezTo>
                <a:cubicBezTo>
                  <a:pt x="8926" y="46166"/>
                  <a:pt x="10848" y="45901"/>
                  <a:pt x="13184" y="45431"/>
                </a:cubicBezTo>
                <a:cubicBezTo>
                  <a:pt x="13434" y="45381"/>
                  <a:pt x="13718" y="45381"/>
                  <a:pt x="13969" y="45297"/>
                </a:cubicBezTo>
                <a:cubicBezTo>
                  <a:pt x="16582" y="44283"/>
                  <a:pt x="19064" y="43826"/>
                  <a:pt x="21439" y="43826"/>
                </a:cubicBezTo>
                <a:cubicBezTo>
                  <a:pt x="27354" y="43826"/>
                  <a:pt x="32607" y="46660"/>
                  <a:pt x="37578" y="50761"/>
                </a:cubicBezTo>
                <a:cubicBezTo>
                  <a:pt x="41087" y="53635"/>
                  <a:pt x="44713" y="56342"/>
                  <a:pt x="48756" y="58464"/>
                </a:cubicBezTo>
                <a:cubicBezTo>
                  <a:pt x="51693" y="59994"/>
                  <a:pt x="54589" y="60729"/>
                  <a:pt x="57281" y="60729"/>
                </a:cubicBezTo>
                <a:cubicBezTo>
                  <a:pt x="63610" y="60729"/>
                  <a:pt x="68805" y="56667"/>
                  <a:pt x="70728" y="49341"/>
                </a:cubicBezTo>
                <a:cubicBezTo>
                  <a:pt x="71614" y="46033"/>
                  <a:pt x="71948" y="42641"/>
                  <a:pt x="71430" y="39082"/>
                </a:cubicBezTo>
                <a:cubicBezTo>
                  <a:pt x="70243" y="31078"/>
                  <a:pt x="67303" y="23392"/>
                  <a:pt x="67186" y="15189"/>
                </a:cubicBezTo>
                <a:cubicBezTo>
                  <a:pt x="67035" y="6467"/>
                  <a:pt x="63476" y="2022"/>
                  <a:pt x="54872" y="702"/>
                </a:cubicBezTo>
                <a:cubicBezTo>
                  <a:pt x="51818" y="232"/>
                  <a:pt x="48835" y="0"/>
                  <a:pt x="45926"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3"/>
          <p:cNvSpPr/>
          <p:nvPr/>
        </p:nvSpPr>
        <p:spPr>
          <a:xfrm>
            <a:off x="5939600" y="1112235"/>
            <a:ext cx="5292387" cy="4407715"/>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58615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p:nvPr/>
        </p:nvSpPr>
        <p:spPr>
          <a:xfrm>
            <a:off x="8602068" y="-1685435"/>
            <a:ext cx="5613675" cy="4810877"/>
          </a:xfrm>
          <a:custGeom>
            <a:avLst/>
            <a:gdLst/>
            <a:ahLst/>
            <a:cxnLst/>
            <a:rect l="l" t="t" r="r" b="b"/>
            <a:pathLst>
              <a:path w="85583" h="73344" extrusionOk="0">
                <a:moveTo>
                  <a:pt x="46320" y="1"/>
                </a:moveTo>
                <a:cubicBezTo>
                  <a:pt x="42671" y="1"/>
                  <a:pt x="38662" y="1764"/>
                  <a:pt x="34771" y="5444"/>
                </a:cubicBezTo>
                <a:cubicBezTo>
                  <a:pt x="32079" y="7990"/>
                  <a:pt x="29040" y="9549"/>
                  <a:pt x="25397" y="9549"/>
                </a:cubicBezTo>
                <a:cubicBezTo>
                  <a:pt x="24881" y="9549"/>
                  <a:pt x="24352" y="9518"/>
                  <a:pt x="23810" y="9454"/>
                </a:cubicBezTo>
                <a:cubicBezTo>
                  <a:pt x="23511" y="9419"/>
                  <a:pt x="23215" y="9403"/>
                  <a:pt x="22923" y="9403"/>
                </a:cubicBezTo>
                <a:cubicBezTo>
                  <a:pt x="20946" y="9403"/>
                  <a:pt x="19122" y="10152"/>
                  <a:pt x="17361" y="11141"/>
                </a:cubicBezTo>
                <a:cubicBezTo>
                  <a:pt x="11697" y="14333"/>
                  <a:pt x="168" y="33731"/>
                  <a:pt x="151" y="40682"/>
                </a:cubicBezTo>
                <a:cubicBezTo>
                  <a:pt x="1" y="45527"/>
                  <a:pt x="2006" y="49454"/>
                  <a:pt x="7102" y="51793"/>
                </a:cubicBezTo>
                <a:cubicBezTo>
                  <a:pt x="10761" y="53464"/>
                  <a:pt x="14287" y="55319"/>
                  <a:pt x="14972" y="60114"/>
                </a:cubicBezTo>
                <a:cubicBezTo>
                  <a:pt x="16211" y="68679"/>
                  <a:pt x="21304" y="73343"/>
                  <a:pt x="28849" y="73343"/>
                </a:cubicBezTo>
                <a:cubicBezTo>
                  <a:pt x="30356" y="73343"/>
                  <a:pt x="31960" y="73157"/>
                  <a:pt x="33652" y="72779"/>
                </a:cubicBezTo>
                <a:cubicBezTo>
                  <a:pt x="37612" y="71910"/>
                  <a:pt x="41438" y="70674"/>
                  <a:pt x="45147" y="69053"/>
                </a:cubicBezTo>
                <a:cubicBezTo>
                  <a:pt x="50462" y="66735"/>
                  <a:pt x="55823" y="65148"/>
                  <a:pt x="61319" y="65148"/>
                </a:cubicBezTo>
                <a:cubicBezTo>
                  <a:pt x="64617" y="65148"/>
                  <a:pt x="67964" y="65719"/>
                  <a:pt x="71380" y="67048"/>
                </a:cubicBezTo>
                <a:cubicBezTo>
                  <a:pt x="72556" y="67494"/>
                  <a:pt x="73916" y="67591"/>
                  <a:pt x="75255" y="67591"/>
                </a:cubicBezTo>
                <a:cubicBezTo>
                  <a:pt x="75723" y="67591"/>
                  <a:pt x="76189" y="67579"/>
                  <a:pt x="76643" y="67566"/>
                </a:cubicBezTo>
                <a:cubicBezTo>
                  <a:pt x="82174" y="67382"/>
                  <a:pt x="85515" y="63823"/>
                  <a:pt x="85549" y="58259"/>
                </a:cubicBezTo>
                <a:cubicBezTo>
                  <a:pt x="85582" y="52846"/>
                  <a:pt x="82875" y="48619"/>
                  <a:pt x="79116" y="45210"/>
                </a:cubicBezTo>
                <a:cubicBezTo>
                  <a:pt x="72850" y="39529"/>
                  <a:pt x="70812" y="33481"/>
                  <a:pt x="75006" y="25511"/>
                </a:cubicBezTo>
                <a:cubicBezTo>
                  <a:pt x="77529" y="20699"/>
                  <a:pt x="75407" y="16772"/>
                  <a:pt x="70227" y="14784"/>
                </a:cubicBezTo>
                <a:cubicBezTo>
                  <a:pt x="68439" y="14099"/>
                  <a:pt x="66501" y="13765"/>
                  <a:pt x="64646" y="13230"/>
                </a:cubicBezTo>
                <a:cubicBezTo>
                  <a:pt x="61806" y="12411"/>
                  <a:pt x="58915" y="11392"/>
                  <a:pt x="57645" y="8518"/>
                </a:cubicBezTo>
                <a:cubicBezTo>
                  <a:pt x="55158" y="2950"/>
                  <a:pt x="51039" y="1"/>
                  <a:pt x="46320"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atin typeface="Poppins SemiBold"/>
                <a:ea typeface="Poppins SemiBold"/>
                <a:cs typeface="Poppins SemiBold"/>
                <a:sym typeface="Poppins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730400"/>
            <a:ext cx="10272000" cy="4408800"/>
          </a:xfrm>
          <a:prstGeom prst="rect">
            <a:avLst/>
          </a:prstGeom>
        </p:spPr>
        <p:txBody>
          <a:bodyPr spcFirstLastPara="1" wrap="square" lIns="91425" tIns="91425" rIns="91425" bIns="91425" anchor="t" anchorCtr="0">
            <a:noAutofit/>
          </a:bodyPr>
          <a:lstStyle>
            <a:lvl1pPr marL="609585" lvl="0" indent="-372524" rtl="0">
              <a:lnSpc>
                <a:spcPct val="100000"/>
              </a:lnSpc>
              <a:spcBef>
                <a:spcPts val="0"/>
              </a:spcBef>
              <a:spcAft>
                <a:spcPts val="0"/>
              </a:spcAft>
              <a:buSzPts val="800"/>
              <a:buChar char="●"/>
              <a:defRPr/>
            </a:lvl1pPr>
            <a:lvl2pPr marL="1219170" lvl="1" indent="-406390" rtl="0">
              <a:lnSpc>
                <a:spcPct val="100000"/>
              </a:lnSpc>
              <a:spcBef>
                <a:spcPts val="0"/>
              </a:spcBef>
              <a:spcAft>
                <a:spcPts val="0"/>
              </a:spcAft>
              <a:buSzPts val="1200"/>
              <a:buChar char="○"/>
              <a:defRPr/>
            </a:lvl2pPr>
            <a:lvl3pPr marL="1828754" lvl="2" indent="-406390" rtl="0">
              <a:lnSpc>
                <a:spcPct val="115000"/>
              </a:lnSpc>
              <a:spcBef>
                <a:spcPts val="0"/>
              </a:spcBef>
              <a:spcAft>
                <a:spcPts val="0"/>
              </a:spcAft>
              <a:buSzPts val="1200"/>
              <a:buChar char="■"/>
              <a:defRPr/>
            </a:lvl3pPr>
            <a:lvl4pPr marL="2438339" lvl="3" indent="-406390" rtl="0">
              <a:lnSpc>
                <a:spcPct val="115000"/>
              </a:lnSpc>
              <a:spcBef>
                <a:spcPts val="2133"/>
              </a:spcBef>
              <a:spcAft>
                <a:spcPts val="0"/>
              </a:spcAft>
              <a:buSzPts val="1200"/>
              <a:buChar char="●"/>
              <a:defRPr/>
            </a:lvl4pPr>
            <a:lvl5pPr marL="3047924" lvl="4" indent="-406390" rtl="0">
              <a:lnSpc>
                <a:spcPct val="115000"/>
              </a:lnSpc>
              <a:spcBef>
                <a:spcPts val="2133"/>
              </a:spcBef>
              <a:spcAft>
                <a:spcPts val="0"/>
              </a:spcAft>
              <a:buClr>
                <a:srgbClr val="434343"/>
              </a:buClr>
              <a:buSzPts val="1200"/>
              <a:buChar char="○"/>
              <a:defRPr/>
            </a:lvl5pPr>
            <a:lvl6pPr marL="3657509" lvl="5" indent="-406390" rtl="0">
              <a:lnSpc>
                <a:spcPct val="115000"/>
              </a:lnSpc>
              <a:spcBef>
                <a:spcPts val="2133"/>
              </a:spcBef>
              <a:spcAft>
                <a:spcPts val="0"/>
              </a:spcAft>
              <a:buClr>
                <a:srgbClr val="434343"/>
              </a:buClr>
              <a:buSzPts val="1200"/>
              <a:buChar char="■"/>
              <a:defRPr/>
            </a:lvl6pPr>
            <a:lvl7pPr marL="4267093" lvl="6" indent="-406390" rtl="0">
              <a:lnSpc>
                <a:spcPct val="115000"/>
              </a:lnSpc>
              <a:spcBef>
                <a:spcPts val="2133"/>
              </a:spcBef>
              <a:spcAft>
                <a:spcPts val="0"/>
              </a:spcAft>
              <a:buClr>
                <a:srgbClr val="434343"/>
              </a:buClr>
              <a:buSzPts val="1200"/>
              <a:buChar char="●"/>
              <a:defRPr/>
            </a:lvl7pPr>
            <a:lvl8pPr marL="4876678" lvl="7" indent="-406390" rtl="0">
              <a:lnSpc>
                <a:spcPct val="115000"/>
              </a:lnSpc>
              <a:spcBef>
                <a:spcPts val="2133"/>
              </a:spcBef>
              <a:spcAft>
                <a:spcPts val="0"/>
              </a:spcAft>
              <a:buClr>
                <a:srgbClr val="434343"/>
              </a:buClr>
              <a:buSzPts val="1200"/>
              <a:buChar char="○"/>
              <a:defRPr/>
            </a:lvl8pPr>
            <a:lvl9pPr marL="5486263" lvl="8" indent="-406390" rtl="0">
              <a:lnSpc>
                <a:spcPct val="115000"/>
              </a:lnSpc>
              <a:spcBef>
                <a:spcPts val="2133"/>
              </a:spcBef>
              <a:spcAft>
                <a:spcPts val="2133"/>
              </a:spcAft>
              <a:buSzPts val="1200"/>
              <a:buChar char="■"/>
              <a:defRPr/>
            </a:lvl9pPr>
          </a:lstStyle>
          <a:p>
            <a:endParaRPr/>
          </a:p>
        </p:txBody>
      </p:sp>
      <p:sp>
        <p:nvSpPr>
          <p:cNvPr id="23" name="Google Shape;23;p4"/>
          <p:cNvSpPr/>
          <p:nvPr/>
        </p:nvSpPr>
        <p:spPr>
          <a:xfrm rot="-8100000">
            <a:off x="-2408001" y="3465875"/>
            <a:ext cx="5647455" cy="4766836"/>
          </a:xfrm>
          <a:custGeom>
            <a:avLst/>
            <a:gdLst/>
            <a:ahLst/>
            <a:cxnLst/>
            <a:rect l="l" t="t" r="r" b="b"/>
            <a:pathLst>
              <a:path w="71948" h="60729" extrusionOk="0">
                <a:moveTo>
                  <a:pt x="45926" y="0"/>
                </a:moveTo>
                <a:cubicBezTo>
                  <a:pt x="31562" y="0"/>
                  <a:pt x="18964" y="5654"/>
                  <a:pt x="8238" y="16241"/>
                </a:cubicBezTo>
                <a:cubicBezTo>
                  <a:pt x="3075" y="21321"/>
                  <a:pt x="1" y="27703"/>
                  <a:pt x="569" y="34871"/>
                </a:cubicBezTo>
                <a:cubicBezTo>
                  <a:pt x="633" y="43157"/>
                  <a:pt x="2029" y="46166"/>
                  <a:pt x="7348" y="46166"/>
                </a:cubicBezTo>
                <a:cubicBezTo>
                  <a:pt x="8926" y="46166"/>
                  <a:pt x="10848" y="45901"/>
                  <a:pt x="13184" y="45431"/>
                </a:cubicBezTo>
                <a:cubicBezTo>
                  <a:pt x="13434" y="45381"/>
                  <a:pt x="13718" y="45381"/>
                  <a:pt x="13969" y="45297"/>
                </a:cubicBezTo>
                <a:cubicBezTo>
                  <a:pt x="16582" y="44283"/>
                  <a:pt x="19064" y="43826"/>
                  <a:pt x="21439" y="43826"/>
                </a:cubicBezTo>
                <a:cubicBezTo>
                  <a:pt x="27354" y="43826"/>
                  <a:pt x="32607" y="46660"/>
                  <a:pt x="37578" y="50761"/>
                </a:cubicBezTo>
                <a:cubicBezTo>
                  <a:pt x="41087" y="53635"/>
                  <a:pt x="44713" y="56342"/>
                  <a:pt x="48756" y="58464"/>
                </a:cubicBezTo>
                <a:cubicBezTo>
                  <a:pt x="51693" y="59994"/>
                  <a:pt x="54589" y="60729"/>
                  <a:pt x="57281" y="60729"/>
                </a:cubicBezTo>
                <a:cubicBezTo>
                  <a:pt x="63610" y="60729"/>
                  <a:pt x="68805" y="56667"/>
                  <a:pt x="70728" y="49341"/>
                </a:cubicBezTo>
                <a:cubicBezTo>
                  <a:pt x="71614" y="46033"/>
                  <a:pt x="71948" y="42641"/>
                  <a:pt x="71430" y="39082"/>
                </a:cubicBezTo>
                <a:cubicBezTo>
                  <a:pt x="70243" y="31078"/>
                  <a:pt x="67303" y="23392"/>
                  <a:pt x="67186" y="15189"/>
                </a:cubicBezTo>
                <a:cubicBezTo>
                  <a:pt x="67035" y="6467"/>
                  <a:pt x="63476" y="2022"/>
                  <a:pt x="54872" y="702"/>
                </a:cubicBezTo>
                <a:cubicBezTo>
                  <a:pt x="51818" y="232"/>
                  <a:pt x="48835" y="0"/>
                  <a:pt x="45926"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833679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2"/>
        <p:cNvGrpSpPr/>
        <p:nvPr/>
      </p:nvGrpSpPr>
      <p:grpSpPr>
        <a:xfrm>
          <a:off x="0" y="0"/>
          <a:ext cx="0" cy="0"/>
          <a:chOff x="0" y="0"/>
          <a:chExt cx="0" cy="0"/>
        </a:xfrm>
      </p:grpSpPr>
      <p:sp>
        <p:nvSpPr>
          <p:cNvPr id="63" name="Google Shape;63;p9"/>
          <p:cNvSpPr txBox="1">
            <a:spLocks noGrp="1"/>
          </p:cNvSpPr>
          <p:nvPr>
            <p:ph type="title"/>
          </p:nvPr>
        </p:nvSpPr>
        <p:spPr>
          <a:xfrm>
            <a:off x="960000" y="1884700"/>
            <a:ext cx="5726400" cy="27936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sz="5333"/>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 name="Google Shape;64;p9"/>
          <p:cNvSpPr txBox="1">
            <a:spLocks noGrp="1"/>
          </p:cNvSpPr>
          <p:nvPr>
            <p:ph type="subTitle" idx="1"/>
          </p:nvPr>
        </p:nvSpPr>
        <p:spPr>
          <a:xfrm>
            <a:off x="960000" y="4678400"/>
            <a:ext cx="5726400" cy="133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Font typeface="Poppins"/>
              <a:buNone/>
              <a:defRPr>
                <a:solidFill>
                  <a:schemeClr val="accent1"/>
                </a:solidFill>
                <a:latin typeface="Poppins"/>
                <a:ea typeface="Poppins"/>
                <a:cs typeface="Poppins"/>
                <a:sym typeface="Poppi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003342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dk1"/>
        </a:solidFill>
        <a:effectLst/>
      </p:bgPr>
    </p:bg>
    <p:spTree>
      <p:nvGrpSpPr>
        <p:cNvPr id="1" name="Shape 72"/>
        <p:cNvGrpSpPr/>
        <p:nvPr/>
      </p:nvGrpSpPr>
      <p:grpSpPr>
        <a:xfrm>
          <a:off x="0" y="0"/>
          <a:ext cx="0" cy="0"/>
          <a:chOff x="0" y="0"/>
          <a:chExt cx="0" cy="0"/>
        </a:xfrm>
      </p:grpSpPr>
    </p:spTree>
    <p:extLst>
      <p:ext uri="{BB962C8B-B14F-4D97-AF65-F5344CB8AC3E}">
        <p14:creationId xmlns:p14="http://schemas.microsoft.com/office/powerpoint/2010/main" val="15211913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3"/>
        <p:cNvGrpSpPr/>
        <p:nvPr/>
      </p:nvGrpSpPr>
      <p:grpSpPr>
        <a:xfrm>
          <a:off x="0" y="0"/>
          <a:ext cx="0" cy="0"/>
          <a:chOff x="0" y="0"/>
          <a:chExt cx="0" cy="0"/>
        </a:xfrm>
      </p:grpSpPr>
      <p:sp>
        <p:nvSpPr>
          <p:cNvPr id="74" name="Google Shape;74;p13"/>
          <p:cNvSpPr/>
          <p:nvPr/>
        </p:nvSpPr>
        <p:spPr>
          <a:xfrm rot="8100000">
            <a:off x="9311277" y="4418557"/>
            <a:ext cx="4657808" cy="3903172"/>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13"/>
          <p:cNvSpPr/>
          <p:nvPr/>
        </p:nvSpPr>
        <p:spPr>
          <a:xfrm rot="-1926227">
            <a:off x="-1003869" y="-1280182"/>
            <a:ext cx="4657808" cy="3903172"/>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oppins SemiBold"/>
              <a:buNone/>
              <a:defRPr>
                <a:latin typeface="Poppins SemiBold"/>
                <a:ea typeface="Poppins SemiBold"/>
                <a:cs typeface="Poppins SemiBold"/>
                <a:sym typeface="Poppins Semi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subTitle" idx="1"/>
          </p:nvPr>
        </p:nvSpPr>
        <p:spPr>
          <a:xfrm>
            <a:off x="1015987" y="2958233"/>
            <a:ext cx="3358000" cy="6464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78" name="Google Shape;78;p13"/>
          <p:cNvSpPr txBox="1">
            <a:spLocks noGrp="1"/>
          </p:cNvSpPr>
          <p:nvPr>
            <p:ph type="subTitle" idx="2"/>
          </p:nvPr>
        </p:nvSpPr>
        <p:spPr>
          <a:xfrm>
            <a:off x="1015987" y="5435800"/>
            <a:ext cx="3358000" cy="6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79" name="Google Shape;79;p13"/>
          <p:cNvSpPr txBox="1">
            <a:spLocks noGrp="1"/>
          </p:cNvSpPr>
          <p:nvPr>
            <p:ph type="subTitle" idx="3"/>
          </p:nvPr>
        </p:nvSpPr>
        <p:spPr>
          <a:xfrm>
            <a:off x="4438091" y="5435800"/>
            <a:ext cx="3358000" cy="6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0" name="Google Shape;80;p13"/>
          <p:cNvSpPr txBox="1">
            <a:spLocks noGrp="1"/>
          </p:cNvSpPr>
          <p:nvPr>
            <p:ph type="subTitle" idx="4"/>
          </p:nvPr>
        </p:nvSpPr>
        <p:spPr>
          <a:xfrm>
            <a:off x="4438091" y="2958233"/>
            <a:ext cx="3358000" cy="6464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1" name="Google Shape;81;p13"/>
          <p:cNvSpPr txBox="1">
            <a:spLocks noGrp="1"/>
          </p:cNvSpPr>
          <p:nvPr>
            <p:ph type="title" idx="5" hasCustomPrompt="1"/>
          </p:nvPr>
        </p:nvSpPr>
        <p:spPr>
          <a:xfrm>
            <a:off x="2094187" y="1747163"/>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2" name="Google Shape;82;p13"/>
          <p:cNvSpPr txBox="1">
            <a:spLocks noGrp="1"/>
          </p:cNvSpPr>
          <p:nvPr>
            <p:ph type="title" idx="6" hasCustomPrompt="1"/>
          </p:nvPr>
        </p:nvSpPr>
        <p:spPr>
          <a:xfrm>
            <a:off x="5516291" y="4213803"/>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3" name="Google Shape;83;p13"/>
          <p:cNvSpPr txBox="1">
            <a:spLocks noGrp="1"/>
          </p:cNvSpPr>
          <p:nvPr>
            <p:ph type="title" idx="7" hasCustomPrompt="1"/>
          </p:nvPr>
        </p:nvSpPr>
        <p:spPr>
          <a:xfrm>
            <a:off x="2094187" y="4242232"/>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4" name="Google Shape;84;p13"/>
          <p:cNvSpPr txBox="1">
            <a:spLocks noGrp="1"/>
          </p:cNvSpPr>
          <p:nvPr>
            <p:ph type="title" idx="8" hasCustomPrompt="1"/>
          </p:nvPr>
        </p:nvSpPr>
        <p:spPr>
          <a:xfrm>
            <a:off x="5516291" y="1718733"/>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5" name="Google Shape;85;p13"/>
          <p:cNvSpPr txBox="1">
            <a:spLocks noGrp="1"/>
          </p:cNvSpPr>
          <p:nvPr>
            <p:ph type="subTitle" idx="9"/>
          </p:nvPr>
        </p:nvSpPr>
        <p:spPr>
          <a:xfrm>
            <a:off x="7860193" y="5433800"/>
            <a:ext cx="3358000" cy="6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6" name="Google Shape;86;p13"/>
          <p:cNvSpPr txBox="1">
            <a:spLocks noGrp="1"/>
          </p:cNvSpPr>
          <p:nvPr>
            <p:ph type="subTitle" idx="13"/>
          </p:nvPr>
        </p:nvSpPr>
        <p:spPr>
          <a:xfrm>
            <a:off x="7860193" y="2958251"/>
            <a:ext cx="3358000" cy="646400"/>
          </a:xfrm>
          <a:prstGeom prst="rect">
            <a:avLst/>
          </a:prstGeom>
          <a:noFill/>
          <a:ln w="9525" cap="flat" cmpd="sng">
            <a:solidFill>
              <a:srgbClr val="FF00FF"/>
            </a:solidFill>
            <a:prstDash val="solid"/>
            <a:round/>
            <a:headEnd type="none" w="sm" len="sm"/>
            <a:tailEnd type="none" w="sm" len="sm"/>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latin typeface="Poppins"/>
                <a:ea typeface="Poppins"/>
                <a:cs typeface="Poppins"/>
                <a:sym typeface="Poppins"/>
              </a:defRPr>
            </a:lvl1pPr>
            <a:lvl2pPr lvl="1" algn="ctr" rtl="0">
              <a:lnSpc>
                <a:spcPct val="100000"/>
              </a:lnSpc>
              <a:spcBef>
                <a:spcPts val="0"/>
              </a:spcBef>
              <a:spcAft>
                <a:spcPts val="0"/>
              </a:spcAft>
              <a:buClr>
                <a:schemeClr val="accent1"/>
              </a:buClr>
              <a:buSzPts val="1400"/>
              <a:buNone/>
              <a:defRPr>
                <a:solidFill>
                  <a:schemeClr val="accent1"/>
                </a:solidFill>
              </a:defRPr>
            </a:lvl2pPr>
            <a:lvl3pPr lvl="2" algn="ctr" rtl="0">
              <a:lnSpc>
                <a:spcPct val="100000"/>
              </a:lnSpc>
              <a:spcBef>
                <a:spcPts val="0"/>
              </a:spcBef>
              <a:spcAft>
                <a:spcPts val="0"/>
              </a:spcAft>
              <a:buClr>
                <a:schemeClr val="accent1"/>
              </a:buClr>
              <a:buSzPts val="1400"/>
              <a:buNone/>
              <a:defRPr>
                <a:solidFill>
                  <a:schemeClr val="accent1"/>
                </a:solidFill>
              </a:defRPr>
            </a:lvl3pPr>
            <a:lvl4pPr lvl="3" algn="ctr" rtl="0">
              <a:lnSpc>
                <a:spcPct val="100000"/>
              </a:lnSpc>
              <a:spcBef>
                <a:spcPts val="0"/>
              </a:spcBef>
              <a:spcAft>
                <a:spcPts val="0"/>
              </a:spcAft>
              <a:buClr>
                <a:schemeClr val="accent1"/>
              </a:buClr>
              <a:buSzPts val="1400"/>
              <a:buNone/>
              <a:defRPr>
                <a:solidFill>
                  <a:schemeClr val="accent1"/>
                </a:solidFill>
              </a:defRPr>
            </a:lvl4pPr>
            <a:lvl5pPr lvl="4" algn="ctr" rtl="0">
              <a:lnSpc>
                <a:spcPct val="100000"/>
              </a:lnSpc>
              <a:spcBef>
                <a:spcPts val="0"/>
              </a:spcBef>
              <a:spcAft>
                <a:spcPts val="0"/>
              </a:spcAft>
              <a:buClr>
                <a:schemeClr val="accent1"/>
              </a:buClr>
              <a:buSzPts val="1400"/>
              <a:buNone/>
              <a:defRPr>
                <a:solidFill>
                  <a:schemeClr val="accent1"/>
                </a:solidFill>
              </a:defRPr>
            </a:lvl5pPr>
            <a:lvl6pPr lvl="5" algn="ctr" rtl="0">
              <a:lnSpc>
                <a:spcPct val="100000"/>
              </a:lnSpc>
              <a:spcBef>
                <a:spcPts val="0"/>
              </a:spcBef>
              <a:spcAft>
                <a:spcPts val="0"/>
              </a:spcAft>
              <a:buClr>
                <a:schemeClr val="accent1"/>
              </a:buClr>
              <a:buSzPts val="1400"/>
              <a:buNone/>
              <a:defRPr>
                <a:solidFill>
                  <a:schemeClr val="accent1"/>
                </a:solidFill>
              </a:defRPr>
            </a:lvl6pPr>
            <a:lvl7pPr lvl="6" algn="ctr" rtl="0">
              <a:lnSpc>
                <a:spcPct val="100000"/>
              </a:lnSpc>
              <a:spcBef>
                <a:spcPts val="0"/>
              </a:spcBef>
              <a:spcAft>
                <a:spcPts val="0"/>
              </a:spcAft>
              <a:buClr>
                <a:schemeClr val="accent1"/>
              </a:buClr>
              <a:buSzPts val="1400"/>
              <a:buNone/>
              <a:defRPr>
                <a:solidFill>
                  <a:schemeClr val="accent1"/>
                </a:solidFill>
              </a:defRPr>
            </a:lvl7pPr>
            <a:lvl8pPr lvl="7" algn="ctr" rtl="0">
              <a:lnSpc>
                <a:spcPct val="100000"/>
              </a:lnSpc>
              <a:spcBef>
                <a:spcPts val="0"/>
              </a:spcBef>
              <a:spcAft>
                <a:spcPts val="0"/>
              </a:spcAft>
              <a:buClr>
                <a:schemeClr val="accent1"/>
              </a:buClr>
              <a:buSzPts val="1400"/>
              <a:buNone/>
              <a:defRPr>
                <a:solidFill>
                  <a:schemeClr val="accent1"/>
                </a:solidFill>
              </a:defRPr>
            </a:lvl8pPr>
            <a:lvl9pPr lvl="8" algn="ctr" rtl="0">
              <a:lnSpc>
                <a:spcPct val="100000"/>
              </a:lnSpc>
              <a:spcBef>
                <a:spcPts val="0"/>
              </a:spcBef>
              <a:spcAft>
                <a:spcPts val="0"/>
              </a:spcAft>
              <a:buClr>
                <a:schemeClr val="accent1"/>
              </a:buClr>
              <a:buSzPts val="1400"/>
              <a:buNone/>
              <a:defRPr>
                <a:solidFill>
                  <a:schemeClr val="accent1"/>
                </a:solidFill>
              </a:defRPr>
            </a:lvl9pPr>
          </a:lstStyle>
          <a:p>
            <a:endParaRPr/>
          </a:p>
        </p:txBody>
      </p:sp>
      <p:sp>
        <p:nvSpPr>
          <p:cNvPr id="87" name="Google Shape;87;p13"/>
          <p:cNvSpPr txBox="1">
            <a:spLocks noGrp="1"/>
          </p:cNvSpPr>
          <p:nvPr>
            <p:ph type="title" idx="14" hasCustomPrompt="1"/>
          </p:nvPr>
        </p:nvSpPr>
        <p:spPr>
          <a:xfrm>
            <a:off x="8977393" y="4214775"/>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8" name="Google Shape;88;p13"/>
          <p:cNvSpPr txBox="1">
            <a:spLocks noGrp="1"/>
          </p:cNvSpPr>
          <p:nvPr>
            <p:ph type="title" idx="15" hasCustomPrompt="1"/>
          </p:nvPr>
        </p:nvSpPr>
        <p:spPr>
          <a:xfrm>
            <a:off x="8977393" y="1719705"/>
            <a:ext cx="1201600" cy="5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Clr>
                <a:schemeClr val="lt1"/>
              </a:buClr>
              <a:buSzPts val="3000"/>
              <a:buNone/>
              <a:defRPr sz="4000">
                <a:solidFill>
                  <a:schemeClr val="lt1"/>
                </a:solidFill>
              </a:defRPr>
            </a:lvl2pPr>
            <a:lvl3pPr lvl="2" rtl="0">
              <a:spcBef>
                <a:spcPts val="0"/>
              </a:spcBef>
              <a:spcAft>
                <a:spcPts val="0"/>
              </a:spcAft>
              <a:buClr>
                <a:schemeClr val="lt1"/>
              </a:buClr>
              <a:buSzPts val="3000"/>
              <a:buNone/>
              <a:defRPr sz="4000">
                <a:solidFill>
                  <a:schemeClr val="lt1"/>
                </a:solidFill>
              </a:defRPr>
            </a:lvl3pPr>
            <a:lvl4pPr lvl="3" rtl="0">
              <a:spcBef>
                <a:spcPts val="0"/>
              </a:spcBef>
              <a:spcAft>
                <a:spcPts val="0"/>
              </a:spcAft>
              <a:buClr>
                <a:schemeClr val="lt1"/>
              </a:buClr>
              <a:buSzPts val="3000"/>
              <a:buNone/>
              <a:defRPr sz="4000">
                <a:solidFill>
                  <a:schemeClr val="lt1"/>
                </a:solidFill>
              </a:defRPr>
            </a:lvl4pPr>
            <a:lvl5pPr lvl="4" rtl="0">
              <a:spcBef>
                <a:spcPts val="0"/>
              </a:spcBef>
              <a:spcAft>
                <a:spcPts val="0"/>
              </a:spcAft>
              <a:buClr>
                <a:schemeClr val="lt1"/>
              </a:buClr>
              <a:buSzPts val="3000"/>
              <a:buNone/>
              <a:defRPr sz="4000">
                <a:solidFill>
                  <a:schemeClr val="lt1"/>
                </a:solidFill>
              </a:defRPr>
            </a:lvl5pPr>
            <a:lvl6pPr lvl="5" rtl="0">
              <a:spcBef>
                <a:spcPts val="0"/>
              </a:spcBef>
              <a:spcAft>
                <a:spcPts val="0"/>
              </a:spcAft>
              <a:buClr>
                <a:schemeClr val="lt1"/>
              </a:buClr>
              <a:buSzPts val="3000"/>
              <a:buNone/>
              <a:defRPr sz="4000">
                <a:solidFill>
                  <a:schemeClr val="lt1"/>
                </a:solidFill>
              </a:defRPr>
            </a:lvl6pPr>
            <a:lvl7pPr lvl="6" rtl="0">
              <a:spcBef>
                <a:spcPts val="0"/>
              </a:spcBef>
              <a:spcAft>
                <a:spcPts val="0"/>
              </a:spcAft>
              <a:buClr>
                <a:schemeClr val="lt1"/>
              </a:buClr>
              <a:buSzPts val="3000"/>
              <a:buNone/>
              <a:defRPr sz="4000">
                <a:solidFill>
                  <a:schemeClr val="lt1"/>
                </a:solidFill>
              </a:defRPr>
            </a:lvl7pPr>
            <a:lvl8pPr lvl="7" rtl="0">
              <a:spcBef>
                <a:spcPts val="0"/>
              </a:spcBef>
              <a:spcAft>
                <a:spcPts val="0"/>
              </a:spcAft>
              <a:buClr>
                <a:schemeClr val="lt1"/>
              </a:buClr>
              <a:buSzPts val="3000"/>
              <a:buNone/>
              <a:defRPr sz="4000">
                <a:solidFill>
                  <a:schemeClr val="lt1"/>
                </a:solidFill>
              </a:defRPr>
            </a:lvl8pPr>
            <a:lvl9pPr lvl="8" rtl="0">
              <a:spcBef>
                <a:spcPts val="0"/>
              </a:spcBef>
              <a:spcAft>
                <a:spcPts val="0"/>
              </a:spcAft>
              <a:buClr>
                <a:schemeClr val="lt1"/>
              </a:buClr>
              <a:buSzPts val="3000"/>
              <a:buNone/>
              <a:defRPr sz="4000">
                <a:solidFill>
                  <a:schemeClr val="lt1"/>
                </a:solidFill>
              </a:defRPr>
            </a:lvl9pPr>
          </a:lstStyle>
          <a:p>
            <a:r>
              <a:t>xx%</a:t>
            </a:r>
          </a:p>
        </p:txBody>
      </p:sp>
      <p:sp>
        <p:nvSpPr>
          <p:cNvPr id="89" name="Google Shape;89;p13"/>
          <p:cNvSpPr txBox="1">
            <a:spLocks noGrp="1"/>
          </p:cNvSpPr>
          <p:nvPr>
            <p:ph type="subTitle" idx="16"/>
          </p:nvPr>
        </p:nvSpPr>
        <p:spPr>
          <a:xfrm>
            <a:off x="1015987" y="2526517"/>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
        <p:nvSpPr>
          <p:cNvPr id="90" name="Google Shape;90;p13"/>
          <p:cNvSpPr txBox="1">
            <a:spLocks noGrp="1"/>
          </p:cNvSpPr>
          <p:nvPr>
            <p:ph type="subTitle" idx="17"/>
          </p:nvPr>
        </p:nvSpPr>
        <p:spPr>
          <a:xfrm>
            <a:off x="1015987" y="5009413"/>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
        <p:nvSpPr>
          <p:cNvPr id="91" name="Google Shape;91;p13"/>
          <p:cNvSpPr txBox="1">
            <a:spLocks noGrp="1"/>
          </p:cNvSpPr>
          <p:nvPr>
            <p:ph type="subTitle" idx="18"/>
          </p:nvPr>
        </p:nvSpPr>
        <p:spPr>
          <a:xfrm>
            <a:off x="4438091" y="5009413"/>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
        <p:nvSpPr>
          <p:cNvPr id="92" name="Google Shape;92;p13"/>
          <p:cNvSpPr txBox="1">
            <a:spLocks noGrp="1"/>
          </p:cNvSpPr>
          <p:nvPr>
            <p:ph type="subTitle" idx="19"/>
          </p:nvPr>
        </p:nvSpPr>
        <p:spPr>
          <a:xfrm>
            <a:off x="4438091" y="2526517"/>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
        <p:nvSpPr>
          <p:cNvPr id="93" name="Google Shape;93;p13"/>
          <p:cNvSpPr txBox="1">
            <a:spLocks noGrp="1"/>
          </p:cNvSpPr>
          <p:nvPr>
            <p:ph type="subTitle" idx="20"/>
          </p:nvPr>
        </p:nvSpPr>
        <p:spPr>
          <a:xfrm>
            <a:off x="7860193" y="5007413"/>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
        <p:nvSpPr>
          <p:cNvPr id="94" name="Google Shape;94;p13"/>
          <p:cNvSpPr txBox="1">
            <a:spLocks noGrp="1"/>
          </p:cNvSpPr>
          <p:nvPr>
            <p:ph type="subTitle" idx="21"/>
          </p:nvPr>
        </p:nvSpPr>
        <p:spPr>
          <a:xfrm>
            <a:off x="7860193" y="2526533"/>
            <a:ext cx="3358000" cy="5136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1pPr>
            <a:lvl2pPr lvl="1"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2pPr>
            <a:lvl3pPr lvl="2"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3pPr>
            <a:lvl4pPr lvl="3"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4pPr>
            <a:lvl5pPr lvl="4"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5pPr>
            <a:lvl6pPr lvl="5"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6pPr>
            <a:lvl7pPr lvl="6"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7pPr>
            <a:lvl8pPr lvl="7"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8pPr>
            <a:lvl9pPr lvl="8" algn="ctr" rtl="0">
              <a:lnSpc>
                <a:spcPct val="100000"/>
              </a:lnSpc>
              <a:spcBef>
                <a:spcPts val="0"/>
              </a:spcBef>
              <a:spcAft>
                <a:spcPts val="0"/>
              </a:spcAft>
              <a:buClr>
                <a:schemeClr val="lt1"/>
              </a:buClr>
              <a:buSzPts val="1700"/>
              <a:buFont typeface="Poppins SemiBold"/>
              <a:buNone/>
              <a:defRPr sz="2267">
                <a:solidFill>
                  <a:schemeClr val="lt1"/>
                </a:solidFill>
                <a:latin typeface="Poppins SemiBold"/>
                <a:ea typeface="Poppins SemiBold"/>
                <a:cs typeface="Poppins SemiBold"/>
                <a:sym typeface="Poppins SemiBold"/>
              </a:defRPr>
            </a:lvl9pPr>
          </a:lstStyle>
          <a:p>
            <a:endParaRPr/>
          </a:p>
        </p:txBody>
      </p:sp>
    </p:spTree>
    <p:extLst>
      <p:ext uri="{BB962C8B-B14F-4D97-AF65-F5344CB8AC3E}">
        <p14:creationId xmlns:p14="http://schemas.microsoft.com/office/powerpoint/2010/main" val="740508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9"/>
        <p:cNvGrpSpPr/>
        <p:nvPr/>
      </p:nvGrpSpPr>
      <p:grpSpPr>
        <a:xfrm>
          <a:off x="0" y="0"/>
          <a:ext cx="0" cy="0"/>
          <a:chOff x="0" y="0"/>
          <a:chExt cx="0" cy="0"/>
        </a:xfrm>
      </p:grpSpPr>
      <p:sp>
        <p:nvSpPr>
          <p:cNvPr id="220" name="Google Shape;220;p28"/>
          <p:cNvSpPr/>
          <p:nvPr/>
        </p:nvSpPr>
        <p:spPr>
          <a:xfrm rot="3282199">
            <a:off x="-1676069" y="-993308"/>
            <a:ext cx="4657788" cy="3903155"/>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28"/>
          <p:cNvSpPr/>
          <p:nvPr/>
        </p:nvSpPr>
        <p:spPr>
          <a:xfrm rot="8230260">
            <a:off x="8405449" y="3655823"/>
            <a:ext cx="6251760" cy="5238880"/>
          </a:xfrm>
          <a:custGeom>
            <a:avLst/>
            <a:gdLst/>
            <a:ahLst/>
            <a:cxnLst/>
            <a:rect l="l" t="t" r="r" b="b"/>
            <a:pathLst>
              <a:path w="71413" h="59843" extrusionOk="0">
                <a:moveTo>
                  <a:pt x="42456" y="1"/>
                </a:moveTo>
                <a:cubicBezTo>
                  <a:pt x="41618" y="1"/>
                  <a:pt x="40750" y="121"/>
                  <a:pt x="39867" y="373"/>
                </a:cubicBezTo>
                <a:cubicBezTo>
                  <a:pt x="37210" y="1141"/>
                  <a:pt x="34754" y="2762"/>
                  <a:pt x="32348" y="4232"/>
                </a:cubicBezTo>
                <a:cubicBezTo>
                  <a:pt x="29457" y="6004"/>
                  <a:pt x="26817" y="8226"/>
                  <a:pt x="23877" y="9897"/>
                </a:cubicBezTo>
                <a:cubicBezTo>
                  <a:pt x="22004" y="10965"/>
                  <a:pt x="20114" y="11458"/>
                  <a:pt x="18332" y="11458"/>
                </a:cubicBezTo>
                <a:cubicBezTo>
                  <a:pt x="15043" y="11458"/>
                  <a:pt x="12120" y="9779"/>
                  <a:pt x="10343" y="6939"/>
                </a:cubicBezTo>
                <a:cubicBezTo>
                  <a:pt x="9584" y="5739"/>
                  <a:pt x="8384" y="5087"/>
                  <a:pt x="7130" y="5087"/>
                </a:cubicBezTo>
                <a:cubicBezTo>
                  <a:pt x="6341" y="5087"/>
                  <a:pt x="5531" y="5345"/>
                  <a:pt x="4795" y="5887"/>
                </a:cubicBezTo>
                <a:cubicBezTo>
                  <a:pt x="3475" y="6856"/>
                  <a:pt x="2256" y="8309"/>
                  <a:pt x="1654" y="9813"/>
                </a:cubicBezTo>
                <a:cubicBezTo>
                  <a:pt x="0" y="13890"/>
                  <a:pt x="685" y="17917"/>
                  <a:pt x="3158" y="21459"/>
                </a:cubicBezTo>
                <a:cubicBezTo>
                  <a:pt x="6617" y="26438"/>
                  <a:pt x="6650" y="31584"/>
                  <a:pt x="4578" y="36998"/>
                </a:cubicBezTo>
                <a:cubicBezTo>
                  <a:pt x="4177" y="38034"/>
                  <a:pt x="3776" y="39070"/>
                  <a:pt x="3392" y="40122"/>
                </a:cubicBezTo>
                <a:cubicBezTo>
                  <a:pt x="2022" y="43782"/>
                  <a:pt x="819" y="47491"/>
                  <a:pt x="1537" y="51501"/>
                </a:cubicBezTo>
                <a:cubicBezTo>
                  <a:pt x="2432" y="56404"/>
                  <a:pt x="6404" y="59842"/>
                  <a:pt x="10963" y="59842"/>
                </a:cubicBezTo>
                <a:cubicBezTo>
                  <a:pt x="11935" y="59842"/>
                  <a:pt x="12934" y="59686"/>
                  <a:pt x="13935" y="59354"/>
                </a:cubicBezTo>
                <a:cubicBezTo>
                  <a:pt x="17093" y="58318"/>
                  <a:pt x="20034" y="56430"/>
                  <a:pt x="22857" y="54592"/>
                </a:cubicBezTo>
                <a:cubicBezTo>
                  <a:pt x="25430" y="52921"/>
                  <a:pt x="27703" y="50766"/>
                  <a:pt x="30192" y="48928"/>
                </a:cubicBezTo>
                <a:cubicBezTo>
                  <a:pt x="33414" y="46534"/>
                  <a:pt x="36685" y="45236"/>
                  <a:pt x="40031" y="45236"/>
                </a:cubicBezTo>
                <a:cubicBezTo>
                  <a:pt x="42827" y="45236"/>
                  <a:pt x="45675" y="46143"/>
                  <a:pt x="48589" y="48076"/>
                </a:cubicBezTo>
                <a:cubicBezTo>
                  <a:pt x="50995" y="49680"/>
                  <a:pt x="53568" y="51100"/>
                  <a:pt x="56224" y="52219"/>
                </a:cubicBezTo>
                <a:cubicBezTo>
                  <a:pt x="57925" y="52942"/>
                  <a:pt x="59648" y="53376"/>
                  <a:pt x="61336" y="53376"/>
                </a:cubicBezTo>
                <a:cubicBezTo>
                  <a:pt x="63398" y="53376"/>
                  <a:pt x="65406" y="52728"/>
                  <a:pt x="67252" y="51167"/>
                </a:cubicBezTo>
                <a:cubicBezTo>
                  <a:pt x="70594" y="48343"/>
                  <a:pt x="71412" y="44584"/>
                  <a:pt x="70627" y="40390"/>
                </a:cubicBezTo>
                <a:cubicBezTo>
                  <a:pt x="69641" y="35076"/>
                  <a:pt x="66517" y="31250"/>
                  <a:pt x="62223" y="28192"/>
                </a:cubicBezTo>
                <a:cubicBezTo>
                  <a:pt x="59499" y="26271"/>
                  <a:pt x="56709" y="24416"/>
                  <a:pt x="54152" y="22278"/>
                </a:cubicBezTo>
                <a:cubicBezTo>
                  <a:pt x="51145" y="19755"/>
                  <a:pt x="49825" y="16497"/>
                  <a:pt x="50727" y="12503"/>
                </a:cubicBezTo>
                <a:cubicBezTo>
                  <a:pt x="50961" y="11484"/>
                  <a:pt x="50995" y="10415"/>
                  <a:pt x="51061" y="9746"/>
                </a:cubicBezTo>
                <a:cubicBezTo>
                  <a:pt x="51190" y="4070"/>
                  <a:pt x="47338" y="1"/>
                  <a:pt x="42456" y="1"/>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687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2"/>
        <p:cNvGrpSpPr/>
        <p:nvPr/>
      </p:nvGrpSpPr>
      <p:grpSpPr>
        <a:xfrm>
          <a:off x="0" y="0"/>
          <a:ext cx="0" cy="0"/>
          <a:chOff x="0" y="0"/>
          <a:chExt cx="0" cy="0"/>
        </a:xfrm>
      </p:grpSpPr>
      <p:sp>
        <p:nvSpPr>
          <p:cNvPr id="223" name="Google Shape;223;p29"/>
          <p:cNvSpPr/>
          <p:nvPr/>
        </p:nvSpPr>
        <p:spPr>
          <a:xfrm rot="3224413">
            <a:off x="-2044929" y="4257046"/>
            <a:ext cx="5356728" cy="4461301"/>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9"/>
          <p:cNvSpPr/>
          <p:nvPr/>
        </p:nvSpPr>
        <p:spPr>
          <a:xfrm rot="-8222388">
            <a:off x="7800549" y="-1755585"/>
            <a:ext cx="5944900" cy="4951156"/>
          </a:xfrm>
          <a:custGeom>
            <a:avLst/>
            <a:gdLst/>
            <a:ahLst/>
            <a:cxnLst/>
            <a:rect l="l" t="t" r="r" b="b"/>
            <a:pathLst>
              <a:path w="79517" h="66225" extrusionOk="0">
                <a:moveTo>
                  <a:pt x="32455" y="0"/>
                </a:moveTo>
                <a:cubicBezTo>
                  <a:pt x="30508" y="0"/>
                  <a:pt x="28513" y="692"/>
                  <a:pt x="26583" y="1997"/>
                </a:cubicBezTo>
                <a:cubicBezTo>
                  <a:pt x="24762" y="3217"/>
                  <a:pt x="22924" y="4503"/>
                  <a:pt x="21454" y="6107"/>
                </a:cubicBezTo>
                <a:cubicBezTo>
                  <a:pt x="17795" y="10084"/>
                  <a:pt x="13551" y="12791"/>
                  <a:pt x="8271" y="14328"/>
                </a:cubicBezTo>
                <a:cubicBezTo>
                  <a:pt x="2389" y="16015"/>
                  <a:pt x="0" y="20326"/>
                  <a:pt x="501" y="26441"/>
                </a:cubicBezTo>
                <a:cubicBezTo>
                  <a:pt x="735" y="29332"/>
                  <a:pt x="1872" y="31939"/>
                  <a:pt x="3643" y="34044"/>
                </a:cubicBezTo>
                <a:cubicBezTo>
                  <a:pt x="6784" y="37787"/>
                  <a:pt x="7085" y="41897"/>
                  <a:pt x="6283" y="46391"/>
                </a:cubicBezTo>
                <a:cubicBezTo>
                  <a:pt x="5999" y="47962"/>
                  <a:pt x="5848" y="49583"/>
                  <a:pt x="5865" y="51187"/>
                </a:cubicBezTo>
                <a:cubicBezTo>
                  <a:pt x="5898" y="55815"/>
                  <a:pt x="8538" y="59307"/>
                  <a:pt x="12999" y="60544"/>
                </a:cubicBezTo>
                <a:cubicBezTo>
                  <a:pt x="14845" y="61054"/>
                  <a:pt x="16712" y="61444"/>
                  <a:pt x="18600" y="61444"/>
                </a:cubicBezTo>
                <a:cubicBezTo>
                  <a:pt x="19617" y="61444"/>
                  <a:pt x="20641" y="61331"/>
                  <a:pt x="21671" y="61061"/>
                </a:cubicBezTo>
                <a:cubicBezTo>
                  <a:pt x="25561" y="60061"/>
                  <a:pt x="29401" y="59483"/>
                  <a:pt x="33174" y="59483"/>
                </a:cubicBezTo>
                <a:cubicBezTo>
                  <a:pt x="39107" y="59483"/>
                  <a:pt x="44874" y="60914"/>
                  <a:pt x="50410" y="64386"/>
                </a:cubicBezTo>
                <a:cubicBezTo>
                  <a:pt x="51496" y="65072"/>
                  <a:pt x="52849" y="65473"/>
                  <a:pt x="54136" y="65673"/>
                </a:cubicBezTo>
                <a:cubicBezTo>
                  <a:pt x="55860" y="65952"/>
                  <a:pt x="57603" y="66224"/>
                  <a:pt x="59327" y="66224"/>
                </a:cubicBezTo>
                <a:cubicBezTo>
                  <a:pt x="61212" y="66224"/>
                  <a:pt x="63074" y="65899"/>
                  <a:pt x="64863" y="64904"/>
                </a:cubicBezTo>
                <a:cubicBezTo>
                  <a:pt x="72499" y="60660"/>
                  <a:pt x="79516" y="44971"/>
                  <a:pt x="76943" y="36751"/>
                </a:cubicBezTo>
                <a:cubicBezTo>
                  <a:pt x="75339" y="31621"/>
                  <a:pt x="75506" y="26725"/>
                  <a:pt x="76492" y="21663"/>
                </a:cubicBezTo>
                <a:cubicBezTo>
                  <a:pt x="76826" y="19942"/>
                  <a:pt x="77010" y="18204"/>
                  <a:pt x="77077" y="17653"/>
                </a:cubicBezTo>
                <a:cubicBezTo>
                  <a:pt x="77208" y="8466"/>
                  <a:pt x="73296" y="4466"/>
                  <a:pt x="65437" y="4466"/>
                </a:cubicBezTo>
                <a:cubicBezTo>
                  <a:pt x="65291" y="4466"/>
                  <a:pt x="65145" y="4467"/>
                  <a:pt x="64996" y="4470"/>
                </a:cubicBezTo>
                <a:cubicBezTo>
                  <a:pt x="62323" y="4520"/>
                  <a:pt x="59783" y="5171"/>
                  <a:pt x="57244" y="5873"/>
                </a:cubicBezTo>
                <a:cubicBezTo>
                  <a:pt x="54747" y="6555"/>
                  <a:pt x="52318" y="6969"/>
                  <a:pt x="49964" y="6969"/>
                </a:cubicBezTo>
                <a:cubicBezTo>
                  <a:pt x="45859" y="6969"/>
                  <a:pt x="41978" y="5712"/>
                  <a:pt x="38346" y="2431"/>
                </a:cubicBezTo>
                <a:cubicBezTo>
                  <a:pt x="36531" y="779"/>
                  <a:pt x="34521" y="0"/>
                  <a:pt x="32455" y="0"/>
                </a:cubicBezTo>
                <a:close/>
              </a:path>
            </a:pathLst>
          </a:custGeom>
          <a:solidFill>
            <a:srgbClr val="FFFFFF">
              <a:alpha val="447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4885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2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929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3994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222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6" name="Picture 7">
            <a:extLst>
              <a:ext uri="{FF2B5EF4-FFF2-40B4-BE49-F238E27FC236}">
                <a16:creationId xmlns:a16="http://schemas.microsoft.com/office/drawing/2014/main" id="{C469D57D-701C-B859-FDDB-811875EB891C}"/>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3965879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a:extLst>
              <a:ext uri="{FF2B5EF4-FFF2-40B4-BE49-F238E27FC236}">
                <a16:creationId xmlns:a16="http://schemas.microsoft.com/office/drawing/2014/main" id="{8CF0D15A-4CD9-DED6-FA5C-44C7E0676EC8}"/>
              </a:ext>
            </a:extLst>
          </p:cNvPr>
          <p:cNvPicPr>
            <a:picLocks noChangeAspect="1"/>
          </p:cNvPicPr>
          <p:nvPr userDrawn="1"/>
        </p:nvPicPr>
        <p:blipFill>
          <a:blip r:embed="rId2"/>
          <a:srcRect/>
          <a:stretch>
            <a:fillRect/>
          </a:stretch>
        </p:blipFill>
        <p:spPr>
          <a:xfrm>
            <a:off x="0" y="-1"/>
            <a:ext cx="12192000" cy="6860103"/>
          </a:xfrm>
          <a:prstGeom prst="rect">
            <a:avLst/>
          </a:prstGeom>
        </p:spPr>
      </p:pic>
    </p:spTree>
    <p:extLst>
      <p:ext uri="{BB962C8B-B14F-4D97-AF65-F5344CB8AC3E}">
        <p14:creationId xmlns:p14="http://schemas.microsoft.com/office/powerpoint/2010/main" val="1407153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4931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9024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7797779E-25CE-0110-CCC7-BB3129DB291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43242" y="-397891"/>
            <a:ext cx="2685965" cy="2685965"/>
          </a:xfrm>
          <a:prstGeom prst="rect">
            <a:avLst/>
          </a:prstGeom>
        </p:spPr>
      </p:pic>
    </p:spTree>
    <p:extLst>
      <p:ext uri="{BB962C8B-B14F-4D97-AF65-F5344CB8AC3E}">
        <p14:creationId xmlns:p14="http://schemas.microsoft.com/office/powerpoint/2010/main" val="21778100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Poppins SemiBold"/>
              <a:buNone/>
              <a:defRPr sz="2800">
                <a:solidFill>
                  <a:schemeClr val="lt1"/>
                </a:solidFill>
                <a:latin typeface="Poppins SemiBold"/>
                <a:ea typeface="Poppins SemiBold"/>
                <a:cs typeface="Poppins SemiBold"/>
                <a:sym typeface="Poppins Semi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1200" y="1536633"/>
            <a:ext cx="10290000" cy="4555200"/>
          </a:xfrm>
          <a:prstGeom prst="rect">
            <a:avLst/>
          </a:prstGeom>
          <a:noFill/>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lt1"/>
              </a:buClr>
              <a:buSzPts val="1400"/>
              <a:buFont typeface="Poppins"/>
              <a:buChar char="●"/>
              <a:defRPr>
                <a:solidFill>
                  <a:schemeClr val="lt1"/>
                </a:solidFill>
                <a:latin typeface="Poppins"/>
                <a:ea typeface="Poppins"/>
                <a:cs typeface="Poppins"/>
                <a:sym typeface="Poppins"/>
              </a:defRPr>
            </a:lvl1pPr>
            <a:lvl2pPr marL="914400" lvl="1"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2pPr>
            <a:lvl3pPr marL="1371600" lvl="2"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3pPr>
            <a:lvl4pPr marL="1828800" lvl="3"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4pPr>
            <a:lvl5pPr marL="2286000" lvl="4"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5pPr>
            <a:lvl6pPr marL="2743200" lvl="5"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6pPr>
            <a:lvl7pPr marL="3200400" lvl="6"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7pPr>
            <a:lvl8pPr marL="3657600" lvl="7" indent="-317500" rtl="0">
              <a:lnSpc>
                <a:spcPct val="115000"/>
              </a:lnSpc>
              <a:spcBef>
                <a:spcPts val="1600"/>
              </a:spcBef>
              <a:spcAft>
                <a:spcPts val="0"/>
              </a:spcAft>
              <a:buClr>
                <a:schemeClr val="lt1"/>
              </a:buClr>
              <a:buSzPts val="1400"/>
              <a:buFont typeface="Poppins"/>
              <a:buChar char="○"/>
              <a:defRPr>
                <a:solidFill>
                  <a:schemeClr val="lt1"/>
                </a:solidFill>
                <a:latin typeface="Poppins"/>
                <a:ea typeface="Poppins"/>
                <a:cs typeface="Poppins"/>
                <a:sym typeface="Poppins"/>
              </a:defRPr>
            </a:lvl8pPr>
            <a:lvl9pPr marL="4114800" lvl="8" indent="-317500" rtl="0">
              <a:lnSpc>
                <a:spcPct val="115000"/>
              </a:lnSpc>
              <a:spcBef>
                <a:spcPts val="1600"/>
              </a:spcBef>
              <a:spcAft>
                <a:spcPts val="1600"/>
              </a:spcAft>
              <a:buClr>
                <a:schemeClr val="lt1"/>
              </a:buClr>
              <a:buSzPts val="1400"/>
              <a:buFont typeface="Poppins"/>
              <a:buChar char="■"/>
              <a:defRPr>
                <a:solidFill>
                  <a:schemeClr val="lt1"/>
                </a:solidFill>
                <a:latin typeface="Poppins"/>
                <a:ea typeface="Poppins"/>
                <a:cs typeface="Poppins"/>
                <a:sym typeface="Poppins"/>
              </a:defRPr>
            </a:lvl9pPr>
          </a:lstStyle>
          <a:p>
            <a:endParaRPr/>
          </a:p>
        </p:txBody>
      </p:sp>
      <p:pic>
        <p:nvPicPr>
          <p:cNvPr id="2" name="Picture 1" descr="Logo&#10;&#10;Description automatically generated">
            <a:extLst>
              <a:ext uri="{FF2B5EF4-FFF2-40B4-BE49-F238E27FC236}">
                <a16:creationId xmlns:a16="http://schemas.microsoft.com/office/drawing/2014/main" id="{B660D593-2039-3E64-6F9E-7AFEDBB88540}"/>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643242" y="-397891"/>
            <a:ext cx="2685965" cy="2685965"/>
          </a:xfrm>
          <a:prstGeom prst="rect">
            <a:avLst/>
          </a:prstGeom>
        </p:spPr>
      </p:pic>
    </p:spTree>
    <p:extLst>
      <p:ext uri="{BB962C8B-B14F-4D97-AF65-F5344CB8AC3E}">
        <p14:creationId xmlns:p14="http://schemas.microsoft.com/office/powerpoint/2010/main" val="2339047332"/>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26" Type="http://schemas.openxmlformats.org/officeDocument/2006/relationships/image" Target="../media/image28.png"/><Relationship Id="rId3" Type="http://schemas.openxmlformats.org/officeDocument/2006/relationships/image" Target="../media/image5.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27.svg"/><Relationship Id="rId2" Type="http://schemas.openxmlformats.org/officeDocument/2006/relationships/image" Target="../media/image4.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26.png"/><Relationship Id="rId5" Type="http://schemas.openxmlformats.org/officeDocument/2006/relationships/image" Target="../media/image7.svg"/><Relationship Id="rId15" Type="http://schemas.openxmlformats.org/officeDocument/2006/relationships/image" Target="../media/image17.svg"/><Relationship Id="rId23" Type="http://schemas.openxmlformats.org/officeDocument/2006/relationships/image" Target="../media/image2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6.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microsoft.com/office/2007/relationships/hdphoto" Target="../media/hdphoto1.wdp"/><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sv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8.png"/><Relationship Id="rId4"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18221" y="2276564"/>
            <a:ext cx="2562397" cy="311107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97148" y="3358761"/>
            <a:ext cx="1504413" cy="18265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algn="ctr" defTabSz="609630">
                <a:lnSpc>
                  <a:spcPts val="1494"/>
                </a:lnSpc>
              </a:pPr>
              <a:endParaRPr sz="1200">
                <a:solidFill>
                  <a:prstClr val="black"/>
                </a:solidFill>
                <a:latin typeface="Calibri"/>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373441" y="1767505"/>
            <a:ext cx="1055043" cy="509059"/>
          </a:xfrm>
          <a:prstGeom prst="rect">
            <a:avLst/>
          </a:prstGeom>
        </p:spPr>
      </p:pic>
      <p:pic>
        <p:nvPicPr>
          <p:cNvPr id="29"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6"/>
          <a:stretch>
            <a:fillRect/>
          </a:stretch>
        </p:blipFill>
        <p:spPr>
          <a:xfrm rot="20599183">
            <a:off x="-76441" y="871904"/>
            <a:ext cx="4121501" cy="1379606"/>
          </a:xfrm>
          <a:prstGeom prst="rect">
            <a:avLst/>
          </a:prstGeom>
        </p:spPr>
      </p:pic>
      <p:sp>
        <p:nvSpPr>
          <p:cNvPr id="35" name="TextBox 34">
            <a:extLst>
              <a:ext uri="{FF2B5EF4-FFF2-40B4-BE49-F238E27FC236}">
                <a16:creationId xmlns:a16="http://schemas.microsoft.com/office/drawing/2014/main" id="{AA324B9B-70F1-231D-DEB8-1801E1E7AEEF}"/>
              </a:ext>
            </a:extLst>
          </p:cNvPr>
          <p:cNvSpPr txBox="1"/>
          <p:nvPr/>
        </p:nvSpPr>
        <p:spPr>
          <a:xfrm>
            <a:off x="2858767" y="1323850"/>
            <a:ext cx="6932603" cy="1938992"/>
          </a:xfrm>
          <a:prstGeom prst="rect">
            <a:avLst/>
          </a:prstGeom>
          <a:noFill/>
        </p:spPr>
        <p:txBody>
          <a:bodyPr wrap="none" rtlCol="0">
            <a:spAutoFit/>
          </a:bodyPr>
          <a:lstStyle/>
          <a:p>
            <a:pPr algn="ctr"/>
            <a:r>
              <a:rPr lang="en-US" sz="6000">
                <a:ln w="247650">
                  <a:solidFill>
                    <a:schemeClr val="bg1"/>
                  </a:solidFill>
                </a:ln>
                <a:effectLst>
                  <a:glow rad="63500">
                    <a:schemeClr val="accent1">
                      <a:satMod val="175000"/>
                      <a:alpha val="40000"/>
                    </a:schemeClr>
                  </a:glow>
                </a:effectLst>
                <a:latin typeface="iCiel Crocante" panose="02000000000000000000" pitchFamily="50" charset="0"/>
              </a:rPr>
              <a:t>CHỦ ĐỀ</a:t>
            </a:r>
          </a:p>
          <a:p>
            <a:pPr algn="ctr"/>
            <a:r>
              <a:rPr lang="en-US" sz="6000">
                <a:ln w="247650">
                  <a:solidFill>
                    <a:schemeClr val="bg1"/>
                  </a:solidFill>
                </a:ln>
                <a:effectLst>
                  <a:glow rad="63500">
                    <a:schemeClr val="accent1">
                      <a:satMod val="175000"/>
                      <a:alpha val="40000"/>
                    </a:schemeClr>
                  </a:glow>
                </a:effectLst>
                <a:latin typeface="iCiel Crocante" panose="02000000000000000000" pitchFamily="50" charset="0"/>
              </a:rPr>
              <a:t>NIỀM VUI THỂ THAO</a:t>
            </a:r>
          </a:p>
        </p:txBody>
      </p:sp>
      <p:sp>
        <p:nvSpPr>
          <p:cNvPr id="36" name="TextBox 35">
            <a:extLst>
              <a:ext uri="{FF2B5EF4-FFF2-40B4-BE49-F238E27FC236}">
                <a16:creationId xmlns:a16="http://schemas.microsoft.com/office/drawing/2014/main" id="{C0E40AEE-2F3E-5DCA-A2E1-7D28E46A706F}"/>
              </a:ext>
            </a:extLst>
          </p:cNvPr>
          <p:cNvSpPr txBox="1"/>
          <p:nvPr/>
        </p:nvSpPr>
        <p:spPr>
          <a:xfrm>
            <a:off x="2810241" y="1328472"/>
            <a:ext cx="6932603" cy="1938992"/>
          </a:xfrm>
          <a:prstGeom prst="rect">
            <a:avLst/>
          </a:prstGeom>
          <a:noFill/>
        </p:spPr>
        <p:txBody>
          <a:bodyPr wrap="none" rtlCol="0">
            <a:spAutoFit/>
          </a:bodyPr>
          <a:lstStyle/>
          <a:p>
            <a:pPr algn="ctr"/>
            <a:r>
              <a:rPr lang="en-US" sz="6000">
                <a:solidFill>
                  <a:schemeClr val="accent5">
                    <a:lumMod val="75000"/>
                  </a:schemeClr>
                </a:solidFill>
                <a:latin typeface="iCiel Crocante" panose="02000000000000000000" pitchFamily="50" charset="0"/>
              </a:rPr>
              <a:t>CHỦ ĐỀ</a:t>
            </a:r>
          </a:p>
          <a:p>
            <a:pPr algn="ctr"/>
            <a:r>
              <a:rPr lang="en-US" sz="6000">
                <a:solidFill>
                  <a:srgbClr val="00B050"/>
                </a:solidFill>
                <a:latin typeface="iCiel Crocante" panose="02000000000000000000" pitchFamily="50" charset="0"/>
              </a:rPr>
              <a:t>NIỀM VUI THỂ THAO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33"/>
                                        </p:tgtEl>
                                        <p:attrNameLst>
                                          <p:attrName>r</p:attrName>
                                        </p:attrNameLst>
                                      </p:cBhvr>
                                    </p:animRot>
                                    <p:animRot by="-240000">
                                      <p:cBhvr>
                                        <p:cTn id="19" dur="200" fill="hold">
                                          <p:stCondLst>
                                            <p:cond delay="200"/>
                                          </p:stCondLst>
                                        </p:cTn>
                                        <p:tgtEl>
                                          <p:spTgt spid="33"/>
                                        </p:tgtEl>
                                        <p:attrNameLst>
                                          <p:attrName>r</p:attrName>
                                        </p:attrNameLst>
                                      </p:cBhvr>
                                    </p:animRot>
                                    <p:animRot by="240000">
                                      <p:cBhvr>
                                        <p:cTn id="20" dur="200" fill="hold">
                                          <p:stCondLst>
                                            <p:cond delay="400"/>
                                          </p:stCondLst>
                                        </p:cTn>
                                        <p:tgtEl>
                                          <p:spTgt spid="33"/>
                                        </p:tgtEl>
                                        <p:attrNameLst>
                                          <p:attrName>r</p:attrName>
                                        </p:attrNameLst>
                                      </p:cBhvr>
                                    </p:animRot>
                                    <p:animRot by="-240000">
                                      <p:cBhvr>
                                        <p:cTn id="21" dur="200" fill="hold">
                                          <p:stCondLst>
                                            <p:cond delay="600"/>
                                          </p:stCondLst>
                                        </p:cTn>
                                        <p:tgtEl>
                                          <p:spTgt spid="33"/>
                                        </p:tgtEl>
                                        <p:attrNameLst>
                                          <p:attrName>r</p:attrName>
                                        </p:attrNameLst>
                                      </p:cBhvr>
                                    </p:animRot>
                                    <p:animRot by="120000">
                                      <p:cBhvr>
                                        <p:cTn id="22" dur="200" fill="hold">
                                          <p:stCondLst>
                                            <p:cond delay="800"/>
                                          </p:stCondLst>
                                        </p:cTn>
                                        <p:tgtEl>
                                          <p:spTgt spid="33"/>
                                        </p:tgtEl>
                                        <p:attrNameLst>
                                          <p:attrName>r</p:attrName>
                                        </p:attrNameLst>
                                      </p:cBhvr>
                                    </p:animRot>
                                  </p:childTnLst>
                                </p:cTn>
                              </p:par>
                              <p:par>
                                <p:cTn id="23" presetID="32" presetClass="emph" presetSubtype="0" fill="hold" nodeType="withEffect">
                                  <p:stCondLst>
                                    <p:cond delay="0"/>
                                  </p:stCondLst>
                                  <p:childTnLst>
                                    <p:animRot by="120000">
                                      <p:cBhvr>
                                        <p:cTn id="24" dur="100" fill="hold">
                                          <p:stCondLst>
                                            <p:cond delay="0"/>
                                          </p:stCondLst>
                                        </p:cTn>
                                        <p:tgtEl>
                                          <p:spTgt spid="34"/>
                                        </p:tgtEl>
                                        <p:attrNameLst>
                                          <p:attrName>r</p:attrName>
                                        </p:attrNameLst>
                                      </p:cBhvr>
                                    </p:animRot>
                                    <p:animRot by="-240000">
                                      <p:cBhvr>
                                        <p:cTn id="25" dur="200" fill="hold">
                                          <p:stCondLst>
                                            <p:cond delay="200"/>
                                          </p:stCondLst>
                                        </p:cTn>
                                        <p:tgtEl>
                                          <p:spTgt spid="34"/>
                                        </p:tgtEl>
                                        <p:attrNameLst>
                                          <p:attrName>r</p:attrName>
                                        </p:attrNameLst>
                                      </p:cBhvr>
                                    </p:animRot>
                                    <p:animRot by="240000">
                                      <p:cBhvr>
                                        <p:cTn id="26" dur="200" fill="hold">
                                          <p:stCondLst>
                                            <p:cond delay="400"/>
                                          </p:stCondLst>
                                        </p:cTn>
                                        <p:tgtEl>
                                          <p:spTgt spid="34"/>
                                        </p:tgtEl>
                                        <p:attrNameLst>
                                          <p:attrName>r</p:attrName>
                                        </p:attrNameLst>
                                      </p:cBhvr>
                                    </p:animRot>
                                    <p:animRot by="-240000">
                                      <p:cBhvr>
                                        <p:cTn id="27" dur="200" fill="hold">
                                          <p:stCondLst>
                                            <p:cond delay="600"/>
                                          </p:stCondLst>
                                        </p:cTn>
                                        <p:tgtEl>
                                          <p:spTgt spid="34"/>
                                        </p:tgtEl>
                                        <p:attrNameLst>
                                          <p:attrName>r</p:attrName>
                                        </p:attrNameLst>
                                      </p:cBhvr>
                                    </p:animRot>
                                    <p:animRot by="120000">
                                      <p:cBhvr>
                                        <p:cTn id="28" dur="200" fill="hold">
                                          <p:stCondLst>
                                            <p:cond delay="800"/>
                                          </p:stCondLst>
                                        </p:cTn>
                                        <p:tgtEl>
                                          <p:spTgt spid="3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2"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animScale>
                                      <p:cBhvr>
                                        <p:cTn id="33"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4" dur="1000" decel="50000" fill="hold">
                                          <p:stCondLst>
                                            <p:cond delay="0"/>
                                          </p:stCondLst>
                                        </p:cTn>
                                        <p:tgtEl>
                                          <p:spTgt spid="35"/>
                                        </p:tgtEl>
                                        <p:attrNameLst>
                                          <p:attrName>ppt_x</p:attrName>
                                          <p:attrName>ppt_y</p:attrName>
                                        </p:attrNameLst>
                                      </p:cBhvr>
                                    </p:animMotion>
                                    <p:animEffect transition="in" filter="fade">
                                      <p:cBhvr>
                                        <p:cTn id="35" dur="1000"/>
                                        <p:tgtEl>
                                          <p:spTgt spid="35"/>
                                        </p:tgtEl>
                                      </p:cBhvr>
                                    </p:animEffect>
                                  </p:childTnLst>
                                </p:cTn>
                              </p:par>
                              <p:par>
                                <p:cTn id="36" presetID="52" presetClass="entr" presetSubtype="0" fill="hold" grpId="0" nodeType="withEffect">
                                  <p:stCondLst>
                                    <p:cond delay="0"/>
                                  </p:stCondLst>
                                  <p:childTnLst>
                                    <p:set>
                                      <p:cBhvr>
                                        <p:cTn id="37" dur="1" fill="hold">
                                          <p:stCondLst>
                                            <p:cond delay="0"/>
                                          </p:stCondLst>
                                        </p:cTn>
                                        <p:tgtEl>
                                          <p:spTgt spid="36"/>
                                        </p:tgtEl>
                                        <p:attrNameLst>
                                          <p:attrName>style.visibility</p:attrName>
                                        </p:attrNameLst>
                                      </p:cBhvr>
                                      <p:to>
                                        <p:strVal val="visible"/>
                                      </p:to>
                                    </p:set>
                                    <p:animScale>
                                      <p:cBhvr>
                                        <p:cTn id="38"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9" dur="1000" decel="50000" fill="hold">
                                          <p:stCondLst>
                                            <p:cond delay="0"/>
                                          </p:stCondLst>
                                        </p:cTn>
                                        <p:tgtEl>
                                          <p:spTgt spid="36"/>
                                        </p:tgtEl>
                                        <p:attrNameLst>
                                          <p:attrName>ppt_x</p:attrName>
                                          <p:attrName>ppt_y</p:attrName>
                                        </p:attrNameLst>
                                      </p:cBhvr>
                                    </p:animMotion>
                                    <p:animEffect transition="in" filter="fade">
                                      <p:cBhvr>
                                        <p:cTn id="40"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3"/>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9475" y="968862"/>
            <a:ext cx="5515350" cy="2213033"/>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5649475" y="1234316"/>
            <a:ext cx="5367527" cy="1323439"/>
          </a:xfrm>
          <a:prstGeom prst="rect">
            <a:avLst/>
          </a:prstGeom>
          <a:noFill/>
        </p:spPr>
        <p:txBody>
          <a:bodyPr wrap="square" rtlCol="0">
            <a:spAutoFit/>
          </a:bodyPr>
          <a:lstStyle/>
          <a:p>
            <a:pPr algn="ctr"/>
            <a:r>
              <a:rPr lang="en-US" sz="4000">
                <a:solidFill>
                  <a:srgbClr val="C00000"/>
                </a:solidFill>
                <a:latin typeface="#9Slide05 SVNClementine" panose="020F0502020204030203" pitchFamily="34" charset="0"/>
              </a:rPr>
              <a:t>Đọc lời các nhân vật trong tranh và trả lời câu hỏi</a:t>
            </a:r>
          </a:p>
        </p:txBody>
      </p:sp>
      <p:pic>
        <p:nvPicPr>
          <p:cNvPr id="17" name="Picture 16" descr="Graphical user interface, text, application&#10;&#10;Description automatically generated">
            <a:extLst>
              <a:ext uri="{FF2B5EF4-FFF2-40B4-BE49-F238E27FC236}">
                <a16:creationId xmlns:a16="http://schemas.microsoft.com/office/drawing/2014/main" id="{831F10D8-E944-3D9B-BCAE-1A8F1CDD51B5}"/>
              </a:ext>
            </a:extLst>
          </p:cNvPr>
          <p:cNvPicPr>
            <a:picLocks noChangeAspect="1"/>
          </p:cNvPicPr>
          <p:nvPr/>
        </p:nvPicPr>
        <p:blipFill rotWithShape="1">
          <a:blip r:embed="rId8">
            <a:extLst>
              <a:ext uri="{28A0092B-C50C-407E-A947-70E740481C1C}">
                <a14:useLocalDpi xmlns:a14="http://schemas.microsoft.com/office/drawing/2010/main" val="0"/>
              </a:ext>
            </a:extLst>
          </a:blip>
          <a:srcRect l="47385" t="49656" r="10775" b="21248"/>
          <a:stretch/>
        </p:blipFill>
        <p:spPr>
          <a:xfrm>
            <a:off x="685507" y="3191035"/>
            <a:ext cx="8434844" cy="3299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Rounded Corners 18">
            <a:extLst>
              <a:ext uri="{FF2B5EF4-FFF2-40B4-BE49-F238E27FC236}">
                <a16:creationId xmlns:a16="http://schemas.microsoft.com/office/drawing/2014/main" id="{4709A783-1407-B075-51CB-5A7C60337FA8}"/>
              </a:ext>
            </a:extLst>
          </p:cNvPr>
          <p:cNvSpPr/>
          <p:nvPr/>
        </p:nvSpPr>
        <p:spPr>
          <a:xfrm>
            <a:off x="1027175" y="1114744"/>
            <a:ext cx="4405892" cy="1873127"/>
          </a:xfrm>
          <a:custGeom>
            <a:avLst/>
            <a:gdLst>
              <a:gd name="connsiteX0" fmla="*/ 0 w 4405892"/>
              <a:gd name="connsiteY0" fmla="*/ 312194 h 1873127"/>
              <a:gd name="connsiteX1" fmla="*/ 312194 w 4405892"/>
              <a:gd name="connsiteY1" fmla="*/ 0 h 1873127"/>
              <a:gd name="connsiteX2" fmla="*/ 4093698 w 4405892"/>
              <a:gd name="connsiteY2" fmla="*/ 0 h 1873127"/>
              <a:gd name="connsiteX3" fmla="*/ 4405892 w 4405892"/>
              <a:gd name="connsiteY3" fmla="*/ 312194 h 1873127"/>
              <a:gd name="connsiteX4" fmla="*/ 4405892 w 4405892"/>
              <a:gd name="connsiteY4" fmla="*/ 1560933 h 1873127"/>
              <a:gd name="connsiteX5" fmla="*/ 4093698 w 4405892"/>
              <a:gd name="connsiteY5" fmla="*/ 1873127 h 1873127"/>
              <a:gd name="connsiteX6" fmla="*/ 312194 w 4405892"/>
              <a:gd name="connsiteY6" fmla="*/ 1873127 h 1873127"/>
              <a:gd name="connsiteX7" fmla="*/ 0 w 4405892"/>
              <a:gd name="connsiteY7" fmla="*/ 1560933 h 1873127"/>
              <a:gd name="connsiteX8" fmla="*/ 0 w 4405892"/>
              <a:gd name="connsiteY8" fmla="*/ 312194 h 187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5892" h="1873127" fill="none" extrusionOk="0">
                <a:moveTo>
                  <a:pt x="0" y="312194"/>
                </a:moveTo>
                <a:cubicBezTo>
                  <a:pt x="16317" y="128740"/>
                  <a:pt x="138908" y="-2499"/>
                  <a:pt x="312194" y="0"/>
                </a:cubicBezTo>
                <a:cubicBezTo>
                  <a:pt x="1348303" y="-14397"/>
                  <a:pt x="2717359" y="52518"/>
                  <a:pt x="4093698" y="0"/>
                </a:cubicBezTo>
                <a:cubicBezTo>
                  <a:pt x="4267510" y="2805"/>
                  <a:pt x="4408966" y="146622"/>
                  <a:pt x="4405892" y="312194"/>
                </a:cubicBezTo>
                <a:cubicBezTo>
                  <a:pt x="4304265" y="886330"/>
                  <a:pt x="4326530" y="1002419"/>
                  <a:pt x="4405892" y="1560933"/>
                </a:cubicBezTo>
                <a:cubicBezTo>
                  <a:pt x="4425736" y="1734733"/>
                  <a:pt x="4284545" y="1896450"/>
                  <a:pt x="4093698" y="1873127"/>
                </a:cubicBezTo>
                <a:cubicBezTo>
                  <a:pt x="3606013" y="2000598"/>
                  <a:pt x="1523255" y="1861564"/>
                  <a:pt x="312194" y="1873127"/>
                </a:cubicBezTo>
                <a:cubicBezTo>
                  <a:pt x="151851" y="1874504"/>
                  <a:pt x="1268" y="1755537"/>
                  <a:pt x="0" y="1560933"/>
                </a:cubicBezTo>
                <a:cubicBezTo>
                  <a:pt x="110157" y="1043648"/>
                  <a:pt x="-88527" y="820081"/>
                  <a:pt x="0" y="312194"/>
                </a:cubicBezTo>
                <a:close/>
              </a:path>
              <a:path w="4405892" h="1873127" stroke="0" extrusionOk="0">
                <a:moveTo>
                  <a:pt x="0" y="312194"/>
                </a:moveTo>
                <a:cubicBezTo>
                  <a:pt x="-8557" y="113735"/>
                  <a:pt x="118892" y="-4160"/>
                  <a:pt x="312194" y="0"/>
                </a:cubicBezTo>
                <a:cubicBezTo>
                  <a:pt x="1818935" y="-148340"/>
                  <a:pt x="2912124" y="-165001"/>
                  <a:pt x="4093698" y="0"/>
                </a:cubicBezTo>
                <a:cubicBezTo>
                  <a:pt x="4279830" y="-3864"/>
                  <a:pt x="4408122" y="146561"/>
                  <a:pt x="4405892" y="312194"/>
                </a:cubicBezTo>
                <a:cubicBezTo>
                  <a:pt x="4472252" y="442894"/>
                  <a:pt x="4420346" y="1062944"/>
                  <a:pt x="4405892" y="1560933"/>
                </a:cubicBezTo>
                <a:cubicBezTo>
                  <a:pt x="4393310" y="1720661"/>
                  <a:pt x="4274740" y="1885710"/>
                  <a:pt x="4093698" y="1873127"/>
                </a:cubicBezTo>
                <a:cubicBezTo>
                  <a:pt x="2504794" y="1805727"/>
                  <a:pt x="1556601" y="1942299"/>
                  <a:pt x="312194" y="1873127"/>
                </a:cubicBezTo>
                <a:cubicBezTo>
                  <a:pt x="134830" y="1875364"/>
                  <a:pt x="1433" y="1745396"/>
                  <a:pt x="0" y="1560933"/>
                </a:cubicBezTo>
                <a:cubicBezTo>
                  <a:pt x="-38078" y="1407667"/>
                  <a:pt x="-92053" y="631051"/>
                  <a:pt x="0" y="312194"/>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tx2">
                    <a:lumMod val="75000"/>
                  </a:schemeClr>
                </a:solidFill>
              </a:rPr>
              <a:t>a. Hai bố con đang trao đổi về điều gì?</a:t>
            </a:r>
          </a:p>
        </p:txBody>
      </p:sp>
      <p:sp>
        <p:nvSpPr>
          <p:cNvPr id="2" name="Rectangle: Rounded Corners 1">
            <a:extLst>
              <a:ext uri="{FF2B5EF4-FFF2-40B4-BE49-F238E27FC236}">
                <a16:creationId xmlns:a16="http://schemas.microsoft.com/office/drawing/2014/main" id="{902E0A89-14DF-22AE-87F9-16D8181AAA7F}"/>
              </a:ext>
            </a:extLst>
          </p:cNvPr>
          <p:cNvSpPr/>
          <p:nvPr/>
        </p:nvSpPr>
        <p:spPr>
          <a:xfrm>
            <a:off x="1027175" y="1123884"/>
            <a:ext cx="4405892" cy="1873127"/>
          </a:xfrm>
          <a:custGeom>
            <a:avLst/>
            <a:gdLst>
              <a:gd name="connsiteX0" fmla="*/ 0 w 4405892"/>
              <a:gd name="connsiteY0" fmla="*/ 312194 h 1873127"/>
              <a:gd name="connsiteX1" fmla="*/ 312194 w 4405892"/>
              <a:gd name="connsiteY1" fmla="*/ 0 h 1873127"/>
              <a:gd name="connsiteX2" fmla="*/ 4093698 w 4405892"/>
              <a:gd name="connsiteY2" fmla="*/ 0 h 1873127"/>
              <a:gd name="connsiteX3" fmla="*/ 4405892 w 4405892"/>
              <a:gd name="connsiteY3" fmla="*/ 312194 h 1873127"/>
              <a:gd name="connsiteX4" fmla="*/ 4405892 w 4405892"/>
              <a:gd name="connsiteY4" fmla="*/ 1560933 h 1873127"/>
              <a:gd name="connsiteX5" fmla="*/ 4093698 w 4405892"/>
              <a:gd name="connsiteY5" fmla="*/ 1873127 h 1873127"/>
              <a:gd name="connsiteX6" fmla="*/ 312194 w 4405892"/>
              <a:gd name="connsiteY6" fmla="*/ 1873127 h 1873127"/>
              <a:gd name="connsiteX7" fmla="*/ 0 w 4405892"/>
              <a:gd name="connsiteY7" fmla="*/ 1560933 h 1873127"/>
              <a:gd name="connsiteX8" fmla="*/ 0 w 4405892"/>
              <a:gd name="connsiteY8" fmla="*/ 312194 h 187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5892" h="1873127" fill="none" extrusionOk="0">
                <a:moveTo>
                  <a:pt x="0" y="312194"/>
                </a:moveTo>
                <a:cubicBezTo>
                  <a:pt x="16317" y="128740"/>
                  <a:pt x="138908" y="-2499"/>
                  <a:pt x="312194" y="0"/>
                </a:cubicBezTo>
                <a:cubicBezTo>
                  <a:pt x="1348303" y="-14397"/>
                  <a:pt x="2717359" y="52518"/>
                  <a:pt x="4093698" y="0"/>
                </a:cubicBezTo>
                <a:cubicBezTo>
                  <a:pt x="4267510" y="2805"/>
                  <a:pt x="4408966" y="146622"/>
                  <a:pt x="4405892" y="312194"/>
                </a:cubicBezTo>
                <a:cubicBezTo>
                  <a:pt x="4304265" y="886330"/>
                  <a:pt x="4326530" y="1002419"/>
                  <a:pt x="4405892" y="1560933"/>
                </a:cubicBezTo>
                <a:cubicBezTo>
                  <a:pt x="4425736" y="1734733"/>
                  <a:pt x="4284545" y="1896450"/>
                  <a:pt x="4093698" y="1873127"/>
                </a:cubicBezTo>
                <a:cubicBezTo>
                  <a:pt x="3606013" y="2000598"/>
                  <a:pt x="1523255" y="1861564"/>
                  <a:pt x="312194" y="1873127"/>
                </a:cubicBezTo>
                <a:cubicBezTo>
                  <a:pt x="151851" y="1874504"/>
                  <a:pt x="1268" y="1755537"/>
                  <a:pt x="0" y="1560933"/>
                </a:cubicBezTo>
                <a:cubicBezTo>
                  <a:pt x="110157" y="1043648"/>
                  <a:pt x="-88527" y="820081"/>
                  <a:pt x="0" y="312194"/>
                </a:cubicBezTo>
                <a:close/>
              </a:path>
              <a:path w="4405892" h="1873127" stroke="0" extrusionOk="0">
                <a:moveTo>
                  <a:pt x="0" y="312194"/>
                </a:moveTo>
                <a:cubicBezTo>
                  <a:pt x="-8557" y="113735"/>
                  <a:pt x="118892" y="-4160"/>
                  <a:pt x="312194" y="0"/>
                </a:cubicBezTo>
                <a:cubicBezTo>
                  <a:pt x="1818935" y="-148340"/>
                  <a:pt x="2912124" y="-165001"/>
                  <a:pt x="4093698" y="0"/>
                </a:cubicBezTo>
                <a:cubicBezTo>
                  <a:pt x="4279830" y="-3864"/>
                  <a:pt x="4408122" y="146561"/>
                  <a:pt x="4405892" y="312194"/>
                </a:cubicBezTo>
                <a:cubicBezTo>
                  <a:pt x="4472252" y="442894"/>
                  <a:pt x="4420346" y="1062944"/>
                  <a:pt x="4405892" y="1560933"/>
                </a:cubicBezTo>
                <a:cubicBezTo>
                  <a:pt x="4393310" y="1720661"/>
                  <a:pt x="4274740" y="1885710"/>
                  <a:pt x="4093698" y="1873127"/>
                </a:cubicBezTo>
                <a:cubicBezTo>
                  <a:pt x="2504794" y="1805727"/>
                  <a:pt x="1556601" y="1942299"/>
                  <a:pt x="312194" y="1873127"/>
                </a:cubicBezTo>
                <a:cubicBezTo>
                  <a:pt x="134830" y="1875364"/>
                  <a:pt x="1433" y="1745396"/>
                  <a:pt x="0" y="1560933"/>
                </a:cubicBezTo>
                <a:cubicBezTo>
                  <a:pt x="-38078" y="1407667"/>
                  <a:pt x="-92053" y="631051"/>
                  <a:pt x="0" y="312194"/>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chemeClr val="tx2">
                    <a:lumMod val="75000"/>
                  </a:schemeClr>
                </a:solidFill>
              </a:rPr>
              <a:t>Hai </a:t>
            </a:r>
            <a:r>
              <a:rPr lang="en-US" sz="4000" b="1" dirty="0" err="1">
                <a:solidFill>
                  <a:schemeClr val="tx2">
                    <a:lumMod val="75000"/>
                  </a:schemeClr>
                </a:solidFill>
              </a:rPr>
              <a:t>bố</a:t>
            </a:r>
            <a:r>
              <a:rPr lang="en-US" sz="4000" b="1" dirty="0">
                <a:solidFill>
                  <a:schemeClr val="tx2">
                    <a:lumMod val="75000"/>
                  </a:schemeClr>
                </a:solidFill>
              </a:rPr>
              <a:t> con </a:t>
            </a:r>
            <a:r>
              <a:rPr lang="en-US" sz="4000" b="1" dirty="0" err="1">
                <a:solidFill>
                  <a:schemeClr val="tx2">
                    <a:lumMod val="75000"/>
                  </a:schemeClr>
                </a:solidFill>
              </a:rPr>
              <a:t>đang</a:t>
            </a:r>
            <a:r>
              <a:rPr lang="en-US" sz="4000" b="1" dirty="0">
                <a:solidFill>
                  <a:schemeClr val="tx2">
                    <a:lumMod val="75000"/>
                  </a:schemeClr>
                </a:solidFill>
              </a:rPr>
              <a:t> </a:t>
            </a:r>
            <a:r>
              <a:rPr lang="en-US" sz="4000" b="1" dirty="0" err="1">
                <a:solidFill>
                  <a:schemeClr val="tx2">
                    <a:lumMod val="75000"/>
                  </a:schemeClr>
                </a:solidFill>
              </a:rPr>
              <a:t>trao</a:t>
            </a:r>
            <a:r>
              <a:rPr lang="en-US" sz="4000" b="1" dirty="0">
                <a:solidFill>
                  <a:schemeClr val="tx2">
                    <a:lumMod val="75000"/>
                  </a:schemeClr>
                </a:solidFill>
              </a:rPr>
              <a:t> </a:t>
            </a:r>
            <a:r>
              <a:rPr lang="en-US" sz="4000" b="1" dirty="0" err="1">
                <a:solidFill>
                  <a:schemeClr val="tx2">
                    <a:lumMod val="75000"/>
                  </a:schemeClr>
                </a:solidFill>
              </a:rPr>
              <a:t>đổi</a:t>
            </a:r>
            <a:r>
              <a:rPr lang="en-US" sz="4000" b="1" dirty="0">
                <a:solidFill>
                  <a:schemeClr val="tx2">
                    <a:lumMod val="75000"/>
                  </a:schemeClr>
                </a:solidFill>
              </a:rPr>
              <a:t> </a:t>
            </a:r>
            <a:r>
              <a:rPr lang="en-US" sz="4000" b="1" dirty="0" err="1">
                <a:solidFill>
                  <a:schemeClr val="tx2">
                    <a:lumMod val="75000"/>
                  </a:schemeClr>
                </a:solidFill>
              </a:rPr>
              <a:t>về</a:t>
            </a:r>
            <a:r>
              <a:rPr lang="en-US" sz="4000" b="1" dirty="0">
                <a:solidFill>
                  <a:schemeClr val="tx2">
                    <a:lumMod val="75000"/>
                  </a:schemeClr>
                </a:solidFill>
              </a:rPr>
              <a:t> </a:t>
            </a:r>
            <a:r>
              <a:rPr lang="en-US" sz="4000" b="1" dirty="0" err="1">
                <a:solidFill>
                  <a:schemeClr val="tx2">
                    <a:lumMod val="75000"/>
                  </a:schemeClr>
                </a:solidFill>
              </a:rPr>
              <a:t>quả</a:t>
            </a:r>
            <a:r>
              <a:rPr lang="en-US" sz="4000" b="1" dirty="0">
                <a:solidFill>
                  <a:schemeClr val="tx2">
                    <a:lumMod val="75000"/>
                  </a:schemeClr>
                </a:solidFill>
              </a:rPr>
              <a:t> </a:t>
            </a:r>
            <a:r>
              <a:rPr lang="en-US" sz="4000" b="1" dirty="0" err="1">
                <a:solidFill>
                  <a:schemeClr val="tx2">
                    <a:lumMod val="75000"/>
                  </a:schemeClr>
                </a:solidFill>
              </a:rPr>
              <a:t>bóng</a:t>
            </a:r>
            <a:r>
              <a:rPr lang="en-US" sz="4000" b="1" dirty="0">
                <a:solidFill>
                  <a:schemeClr val="tx2">
                    <a:lumMod val="75000"/>
                  </a:schemeClr>
                </a:solidFill>
              </a:rPr>
              <a:t> </a:t>
            </a:r>
            <a:r>
              <a:rPr lang="en-US" sz="4000" b="1" dirty="0" err="1">
                <a:solidFill>
                  <a:schemeClr val="tx2">
                    <a:lumMod val="75000"/>
                  </a:schemeClr>
                </a:solidFill>
              </a:rPr>
              <a:t>mới</a:t>
            </a:r>
            <a:endParaRPr lang="en-US" sz="4000" b="1" dirty="0">
              <a:solidFill>
                <a:schemeClr val="tx2">
                  <a:lumMod val="75000"/>
                </a:schemeClr>
              </a:solidFill>
            </a:endParaRPr>
          </a:p>
        </p:txBody>
      </p:sp>
    </p:spTree>
    <p:extLst>
      <p:ext uri="{BB962C8B-B14F-4D97-AF65-F5344CB8AC3E}">
        <p14:creationId xmlns:p14="http://schemas.microsoft.com/office/powerpoint/2010/main" val="130114156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 calcmode="lin" valueType="num">
                                      <p:cBhvr>
                                        <p:cTn id="44" dur="500" fill="hold"/>
                                        <p:tgtEl>
                                          <p:spTgt spid="2"/>
                                        </p:tgtEl>
                                        <p:attrNameLst>
                                          <p:attrName>ppt_w</p:attrName>
                                        </p:attrNameLst>
                                      </p:cBhvr>
                                      <p:tavLst>
                                        <p:tav tm="0">
                                          <p:val>
                                            <p:fltVal val="0"/>
                                          </p:val>
                                        </p:tav>
                                        <p:tav tm="100000">
                                          <p:val>
                                            <p:strVal val="#ppt_w"/>
                                          </p:val>
                                        </p:tav>
                                      </p:tavLst>
                                    </p:anim>
                                    <p:anim calcmode="lin" valueType="num">
                                      <p:cBhvr>
                                        <p:cTn id="45" dur="500" fill="hold"/>
                                        <p:tgtEl>
                                          <p:spTgt spid="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19" grpId="1"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3"/>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9475" y="968862"/>
            <a:ext cx="5515350" cy="2213033"/>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686042" y="219990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5649475" y="1234316"/>
            <a:ext cx="5367527" cy="1323439"/>
          </a:xfrm>
          <a:prstGeom prst="rect">
            <a:avLst/>
          </a:prstGeom>
          <a:noFill/>
        </p:spPr>
        <p:txBody>
          <a:bodyPr wrap="square" rtlCol="0">
            <a:spAutoFit/>
          </a:bodyPr>
          <a:lstStyle/>
          <a:p>
            <a:pPr algn="ctr"/>
            <a:r>
              <a:rPr lang="en-US" sz="4000">
                <a:solidFill>
                  <a:srgbClr val="C00000"/>
                </a:solidFill>
                <a:latin typeface="#9Slide05 SVNClementine" panose="020F0502020204030203" pitchFamily="34" charset="0"/>
              </a:rPr>
              <a:t>Đọc lời các nhân vật trong tranh và trả lời câu hỏi</a:t>
            </a:r>
          </a:p>
        </p:txBody>
      </p:sp>
      <p:pic>
        <p:nvPicPr>
          <p:cNvPr id="17" name="Picture 16" descr="Graphical user interface, text, application&#10;&#10;Description automatically generated">
            <a:extLst>
              <a:ext uri="{FF2B5EF4-FFF2-40B4-BE49-F238E27FC236}">
                <a16:creationId xmlns:a16="http://schemas.microsoft.com/office/drawing/2014/main" id="{831F10D8-E944-3D9B-BCAE-1A8F1CDD51B5}"/>
              </a:ext>
            </a:extLst>
          </p:cNvPr>
          <p:cNvPicPr>
            <a:picLocks noChangeAspect="1"/>
          </p:cNvPicPr>
          <p:nvPr/>
        </p:nvPicPr>
        <p:blipFill rotWithShape="1">
          <a:blip r:embed="rId8">
            <a:extLst>
              <a:ext uri="{28A0092B-C50C-407E-A947-70E740481C1C}">
                <a14:useLocalDpi xmlns:a14="http://schemas.microsoft.com/office/drawing/2010/main" val="0"/>
              </a:ext>
            </a:extLst>
          </a:blip>
          <a:srcRect l="47385" t="49656" r="10775" b="21248"/>
          <a:stretch/>
        </p:blipFill>
        <p:spPr>
          <a:xfrm>
            <a:off x="685507" y="3191035"/>
            <a:ext cx="8434844" cy="3299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Rounded Corners 18">
            <a:extLst>
              <a:ext uri="{FF2B5EF4-FFF2-40B4-BE49-F238E27FC236}">
                <a16:creationId xmlns:a16="http://schemas.microsoft.com/office/drawing/2014/main" id="{4709A783-1407-B075-51CB-5A7C60337FA8}"/>
              </a:ext>
            </a:extLst>
          </p:cNvPr>
          <p:cNvSpPr/>
          <p:nvPr/>
        </p:nvSpPr>
        <p:spPr>
          <a:xfrm>
            <a:off x="1027175" y="1114744"/>
            <a:ext cx="4405892" cy="1873127"/>
          </a:xfrm>
          <a:custGeom>
            <a:avLst/>
            <a:gdLst>
              <a:gd name="connsiteX0" fmla="*/ 0 w 4405892"/>
              <a:gd name="connsiteY0" fmla="*/ 312194 h 1873127"/>
              <a:gd name="connsiteX1" fmla="*/ 312194 w 4405892"/>
              <a:gd name="connsiteY1" fmla="*/ 0 h 1873127"/>
              <a:gd name="connsiteX2" fmla="*/ 4093698 w 4405892"/>
              <a:gd name="connsiteY2" fmla="*/ 0 h 1873127"/>
              <a:gd name="connsiteX3" fmla="*/ 4405892 w 4405892"/>
              <a:gd name="connsiteY3" fmla="*/ 312194 h 1873127"/>
              <a:gd name="connsiteX4" fmla="*/ 4405892 w 4405892"/>
              <a:gd name="connsiteY4" fmla="*/ 1560933 h 1873127"/>
              <a:gd name="connsiteX5" fmla="*/ 4093698 w 4405892"/>
              <a:gd name="connsiteY5" fmla="*/ 1873127 h 1873127"/>
              <a:gd name="connsiteX6" fmla="*/ 312194 w 4405892"/>
              <a:gd name="connsiteY6" fmla="*/ 1873127 h 1873127"/>
              <a:gd name="connsiteX7" fmla="*/ 0 w 4405892"/>
              <a:gd name="connsiteY7" fmla="*/ 1560933 h 1873127"/>
              <a:gd name="connsiteX8" fmla="*/ 0 w 4405892"/>
              <a:gd name="connsiteY8" fmla="*/ 312194 h 187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5892" h="1873127" fill="none" extrusionOk="0">
                <a:moveTo>
                  <a:pt x="0" y="312194"/>
                </a:moveTo>
                <a:cubicBezTo>
                  <a:pt x="16317" y="128740"/>
                  <a:pt x="138908" y="-2499"/>
                  <a:pt x="312194" y="0"/>
                </a:cubicBezTo>
                <a:cubicBezTo>
                  <a:pt x="1348303" y="-14397"/>
                  <a:pt x="2717359" y="52518"/>
                  <a:pt x="4093698" y="0"/>
                </a:cubicBezTo>
                <a:cubicBezTo>
                  <a:pt x="4267510" y="2805"/>
                  <a:pt x="4408966" y="146622"/>
                  <a:pt x="4405892" y="312194"/>
                </a:cubicBezTo>
                <a:cubicBezTo>
                  <a:pt x="4304265" y="886330"/>
                  <a:pt x="4326530" y="1002419"/>
                  <a:pt x="4405892" y="1560933"/>
                </a:cubicBezTo>
                <a:cubicBezTo>
                  <a:pt x="4425736" y="1734733"/>
                  <a:pt x="4284545" y="1896450"/>
                  <a:pt x="4093698" y="1873127"/>
                </a:cubicBezTo>
                <a:cubicBezTo>
                  <a:pt x="3606013" y="2000598"/>
                  <a:pt x="1523255" y="1861564"/>
                  <a:pt x="312194" y="1873127"/>
                </a:cubicBezTo>
                <a:cubicBezTo>
                  <a:pt x="151851" y="1874504"/>
                  <a:pt x="1268" y="1755537"/>
                  <a:pt x="0" y="1560933"/>
                </a:cubicBezTo>
                <a:cubicBezTo>
                  <a:pt x="110157" y="1043648"/>
                  <a:pt x="-88527" y="820081"/>
                  <a:pt x="0" y="312194"/>
                </a:cubicBezTo>
                <a:close/>
              </a:path>
              <a:path w="4405892" h="1873127" stroke="0" extrusionOk="0">
                <a:moveTo>
                  <a:pt x="0" y="312194"/>
                </a:moveTo>
                <a:cubicBezTo>
                  <a:pt x="-8557" y="113735"/>
                  <a:pt x="118892" y="-4160"/>
                  <a:pt x="312194" y="0"/>
                </a:cubicBezTo>
                <a:cubicBezTo>
                  <a:pt x="1818935" y="-148340"/>
                  <a:pt x="2912124" y="-165001"/>
                  <a:pt x="4093698" y="0"/>
                </a:cubicBezTo>
                <a:cubicBezTo>
                  <a:pt x="4279830" y="-3864"/>
                  <a:pt x="4408122" y="146561"/>
                  <a:pt x="4405892" y="312194"/>
                </a:cubicBezTo>
                <a:cubicBezTo>
                  <a:pt x="4472252" y="442894"/>
                  <a:pt x="4420346" y="1062944"/>
                  <a:pt x="4405892" y="1560933"/>
                </a:cubicBezTo>
                <a:cubicBezTo>
                  <a:pt x="4393310" y="1720661"/>
                  <a:pt x="4274740" y="1885710"/>
                  <a:pt x="4093698" y="1873127"/>
                </a:cubicBezTo>
                <a:cubicBezTo>
                  <a:pt x="2504794" y="1805727"/>
                  <a:pt x="1556601" y="1942299"/>
                  <a:pt x="312194" y="1873127"/>
                </a:cubicBezTo>
                <a:cubicBezTo>
                  <a:pt x="134830" y="1875364"/>
                  <a:pt x="1433" y="1745396"/>
                  <a:pt x="0" y="1560933"/>
                </a:cubicBezTo>
                <a:cubicBezTo>
                  <a:pt x="-38078" y="1407667"/>
                  <a:pt x="-92053" y="631051"/>
                  <a:pt x="0" y="312194"/>
                </a:cubicBezTo>
                <a:close/>
              </a:path>
            </a:pathLst>
          </a:custGeom>
          <a:solidFill>
            <a:schemeClr val="accent1">
              <a:lumMod val="20000"/>
              <a:lumOff val="80000"/>
            </a:schemeClr>
          </a:solidFill>
          <a:ln w="57150">
            <a:solidFill>
              <a:schemeClr val="accent1"/>
            </a:solidFill>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tx2">
                    <a:lumMod val="75000"/>
                  </a:schemeClr>
                </a:solidFill>
              </a:rPr>
              <a:t>b. Câu nào thể hiện cảm xúc của bạn nhỏ?</a:t>
            </a:r>
          </a:p>
        </p:txBody>
      </p:sp>
      <p:sp>
        <p:nvSpPr>
          <p:cNvPr id="2" name="Rectangle: Rounded Corners 1">
            <a:extLst>
              <a:ext uri="{FF2B5EF4-FFF2-40B4-BE49-F238E27FC236}">
                <a16:creationId xmlns:a16="http://schemas.microsoft.com/office/drawing/2014/main" id="{902E0A89-14DF-22AE-87F9-16D8181AAA7F}"/>
              </a:ext>
            </a:extLst>
          </p:cNvPr>
          <p:cNvSpPr/>
          <p:nvPr/>
        </p:nvSpPr>
        <p:spPr>
          <a:xfrm>
            <a:off x="766482" y="1052477"/>
            <a:ext cx="4813289" cy="1873127"/>
          </a:xfrm>
          <a:custGeom>
            <a:avLst/>
            <a:gdLst>
              <a:gd name="connsiteX0" fmla="*/ 0 w 4813289"/>
              <a:gd name="connsiteY0" fmla="*/ 312194 h 1873127"/>
              <a:gd name="connsiteX1" fmla="*/ 312194 w 4813289"/>
              <a:gd name="connsiteY1" fmla="*/ 0 h 1873127"/>
              <a:gd name="connsiteX2" fmla="*/ 4501095 w 4813289"/>
              <a:gd name="connsiteY2" fmla="*/ 0 h 1873127"/>
              <a:gd name="connsiteX3" fmla="*/ 4813289 w 4813289"/>
              <a:gd name="connsiteY3" fmla="*/ 312194 h 1873127"/>
              <a:gd name="connsiteX4" fmla="*/ 4813289 w 4813289"/>
              <a:gd name="connsiteY4" fmla="*/ 1560933 h 1873127"/>
              <a:gd name="connsiteX5" fmla="*/ 4501095 w 4813289"/>
              <a:gd name="connsiteY5" fmla="*/ 1873127 h 1873127"/>
              <a:gd name="connsiteX6" fmla="*/ 312194 w 4813289"/>
              <a:gd name="connsiteY6" fmla="*/ 1873127 h 1873127"/>
              <a:gd name="connsiteX7" fmla="*/ 0 w 4813289"/>
              <a:gd name="connsiteY7" fmla="*/ 1560933 h 1873127"/>
              <a:gd name="connsiteX8" fmla="*/ 0 w 4813289"/>
              <a:gd name="connsiteY8" fmla="*/ 312194 h 187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13289" h="1873127" fill="none" extrusionOk="0">
                <a:moveTo>
                  <a:pt x="0" y="312194"/>
                </a:moveTo>
                <a:cubicBezTo>
                  <a:pt x="16317" y="128740"/>
                  <a:pt x="138908" y="-2499"/>
                  <a:pt x="312194" y="0"/>
                </a:cubicBezTo>
                <a:cubicBezTo>
                  <a:pt x="1462134" y="-14397"/>
                  <a:pt x="3590140" y="52518"/>
                  <a:pt x="4501095" y="0"/>
                </a:cubicBezTo>
                <a:cubicBezTo>
                  <a:pt x="4674907" y="2805"/>
                  <a:pt x="4816363" y="146622"/>
                  <a:pt x="4813289" y="312194"/>
                </a:cubicBezTo>
                <a:cubicBezTo>
                  <a:pt x="4711662" y="886330"/>
                  <a:pt x="4733927" y="1002419"/>
                  <a:pt x="4813289" y="1560933"/>
                </a:cubicBezTo>
                <a:cubicBezTo>
                  <a:pt x="4833133" y="1734733"/>
                  <a:pt x="4691942" y="1896450"/>
                  <a:pt x="4501095" y="1873127"/>
                </a:cubicBezTo>
                <a:cubicBezTo>
                  <a:pt x="2747804" y="2000598"/>
                  <a:pt x="1951054" y="1861564"/>
                  <a:pt x="312194" y="1873127"/>
                </a:cubicBezTo>
                <a:cubicBezTo>
                  <a:pt x="151851" y="1874504"/>
                  <a:pt x="1268" y="1755537"/>
                  <a:pt x="0" y="1560933"/>
                </a:cubicBezTo>
                <a:cubicBezTo>
                  <a:pt x="110157" y="1043648"/>
                  <a:pt x="-88527" y="820081"/>
                  <a:pt x="0" y="312194"/>
                </a:cubicBezTo>
                <a:close/>
              </a:path>
              <a:path w="4813289" h="1873127" stroke="0" extrusionOk="0">
                <a:moveTo>
                  <a:pt x="0" y="312194"/>
                </a:moveTo>
                <a:cubicBezTo>
                  <a:pt x="-8557" y="113735"/>
                  <a:pt x="118892" y="-4160"/>
                  <a:pt x="312194" y="0"/>
                </a:cubicBezTo>
                <a:cubicBezTo>
                  <a:pt x="1071167" y="-148340"/>
                  <a:pt x="2700453" y="-165001"/>
                  <a:pt x="4501095" y="0"/>
                </a:cubicBezTo>
                <a:cubicBezTo>
                  <a:pt x="4687227" y="-3864"/>
                  <a:pt x="4815519" y="146561"/>
                  <a:pt x="4813289" y="312194"/>
                </a:cubicBezTo>
                <a:cubicBezTo>
                  <a:pt x="4879649" y="442894"/>
                  <a:pt x="4827743" y="1062944"/>
                  <a:pt x="4813289" y="1560933"/>
                </a:cubicBezTo>
                <a:cubicBezTo>
                  <a:pt x="4800707" y="1720661"/>
                  <a:pt x="4682137" y="1885710"/>
                  <a:pt x="4501095" y="1873127"/>
                </a:cubicBezTo>
                <a:cubicBezTo>
                  <a:pt x="2948176" y="1805727"/>
                  <a:pt x="2018477" y="1942299"/>
                  <a:pt x="312194" y="1873127"/>
                </a:cubicBezTo>
                <a:cubicBezTo>
                  <a:pt x="134830" y="1875364"/>
                  <a:pt x="1433" y="1745396"/>
                  <a:pt x="0" y="1560933"/>
                </a:cubicBezTo>
                <a:cubicBezTo>
                  <a:pt x="-38078" y="1407667"/>
                  <a:pt x="-92053" y="631051"/>
                  <a:pt x="0" y="312194"/>
                </a:cubicBezTo>
                <a:close/>
              </a:path>
            </a:pathLst>
          </a:custGeom>
          <a:solidFill>
            <a:schemeClr val="accent1">
              <a:lumMod val="20000"/>
              <a:lumOff val="80000"/>
            </a:schemeClr>
          </a:solidFill>
          <a:ln w="57150">
            <a:solidFill>
              <a:schemeClr val="accent1"/>
            </a:solidFill>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chemeClr val="tx2">
                    <a:lumMod val="75000"/>
                  </a:schemeClr>
                </a:solidFill>
              </a:rPr>
              <a:t>Câu: “Thật tuyệt bố ạ!” thể hiện cảm xúc của bạn nhỏ</a:t>
            </a:r>
          </a:p>
        </p:txBody>
      </p:sp>
    </p:spTree>
    <p:extLst>
      <p:ext uri="{BB962C8B-B14F-4D97-AF65-F5344CB8AC3E}">
        <p14:creationId xmlns:p14="http://schemas.microsoft.com/office/powerpoint/2010/main" val="9228082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9"/>
                                        </p:tgtEl>
                                      </p:cBhvr>
                                    </p:animEffect>
                                    <p:set>
                                      <p:cBhvr>
                                        <p:cTn id="37" dur="1" fill="hold">
                                          <p:stCondLst>
                                            <p:cond delay="499"/>
                                          </p:stCondLst>
                                        </p:cTn>
                                        <p:tgtEl>
                                          <p:spTgt spid="1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wipe(down)">
                                      <p:cBhvr>
                                        <p:cTn id="42" dur="580">
                                          <p:stCondLst>
                                            <p:cond delay="0"/>
                                          </p:stCondLst>
                                        </p:cTn>
                                        <p:tgtEl>
                                          <p:spTgt spid="2"/>
                                        </p:tgtEl>
                                      </p:cBhvr>
                                    </p:animEffect>
                                    <p:anim calcmode="lin" valueType="num">
                                      <p:cBhvr>
                                        <p:cTn id="4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48" dur="26">
                                          <p:stCondLst>
                                            <p:cond delay="650"/>
                                          </p:stCondLst>
                                        </p:cTn>
                                        <p:tgtEl>
                                          <p:spTgt spid="2"/>
                                        </p:tgtEl>
                                      </p:cBhvr>
                                      <p:to x="100000" y="60000"/>
                                    </p:animScale>
                                    <p:animScale>
                                      <p:cBhvr>
                                        <p:cTn id="49" dur="166" decel="50000">
                                          <p:stCondLst>
                                            <p:cond delay="676"/>
                                          </p:stCondLst>
                                        </p:cTn>
                                        <p:tgtEl>
                                          <p:spTgt spid="2"/>
                                        </p:tgtEl>
                                      </p:cBhvr>
                                      <p:to x="100000" y="100000"/>
                                    </p:animScale>
                                    <p:animScale>
                                      <p:cBhvr>
                                        <p:cTn id="50" dur="26">
                                          <p:stCondLst>
                                            <p:cond delay="1312"/>
                                          </p:stCondLst>
                                        </p:cTn>
                                        <p:tgtEl>
                                          <p:spTgt spid="2"/>
                                        </p:tgtEl>
                                      </p:cBhvr>
                                      <p:to x="100000" y="80000"/>
                                    </p:animScale>
                                    <p:animScale>
                                      <p:cBhvr>
                                        <p:cTn id="51" dur="166" decel="50000">
                                          <p:stCondLst>
                                            <p:cond delay="1338"/>
                                          </p:stCondLst>
                                        </p:cTn>
                                        <p:tgtEl>
                                          <p:spTgt spid="2"/>
                                        </p:tgtEl>
                                      </p:cBhvr>
                                      <p:to x="100000" y="100000"/>
                                    </p:animScale>
                                    <p:animScale>
                                      <p:cBhvr>
                                        <p:cTn id="52" dur="26">
                                          <p:stCondLst>
                                            <p:cond delay="1642"/>
                                          </p:stCondLst>
                                        </p:cTn>
                                        <p:tgtEl>
                                          <p:spTgt spid="2"/>
                                        </p:tgtEl>
                                      </p:cBhvr>
                                      <p:to x="100000" y="90000"/>
                                    </p:animScale>
                                    <p:animScale>
                                      <p:cBhvr>
                                        <p:cTn id="53" dur="166" decel="50000">
                                          <p:stCondLst>
                                            <p:cond delay="1668"/>
                                          </p:stCondLst>
                                        </p:cTn>
                                        <p:tgtEl>
                                          <p:spTgt spid="2"/>
                                        </p:tgtEl>
                                      </p:cBhvr>
                                      <p:to x="100000" y="100000"/>
                                    </p:animScale>
                                    <p:animScale>
                                      <p:cBhvr>
                                        <p:cTn id="54" dur="26">
                                          <p:stCondLst>
                                            <p:cond delay="1808"/>
                                          </p:stCondLst>
                                        </p:cTn>
                                        <p:tgtEl>
                                          <p:spTgt spid="2"/>
                                        </p:tgtEl>
                                      </p:cBhvr>
                                      <p:to x="100000" y="95000"/>
                                    </p:animScale>
                                    <p:animScale>
                                      <p:cBhvr>
                                        <p:cTn id="55" dur="166" decel="50000">
                                          <p:stCondLst>
                                            <p:cond delay="1834"/>
                                          </p:stCondLst>
                                        </p:cTn>
                                        <p:tgtEl>
                                          <p:spTgt spid="2"/>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19" grpId="1"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516744" y="2260475"/>
            <a:ext cx="7305472" cy="3139321"/>
          </a:xfrm>
          <a:prstGeom prst="rect">
            <a:avLst/>
          </a:prstGeom>
          <a:noFill/>
        </p:spPr>
        <p:txBody>
          <a:bodyPr wrap="square" rtlCol="0">
            <a:spAutoFit/>
          </a:bodyPr>
          <a:lstStyle/>
          <a:p>
            <a:pPr algn="ctr"/>
            <a:r>
              <a:rPr lang="en-US" sz="6600">
                <a:solidFill>
                  <a:schemeClr val="bg1"/>
                </a:solidFill>
                <a:effectLst>
                  <a:glow rad="63500">
                    <a:schemeClr val="accent2">
                      <a:lumMod val="20000"/>
                      <a:lumOff val="80000"/>
                      <a:alpha val="40000"/>
                    </a:schemeClr>
                  </a:glow>
                </a:effectLst>
                <a:latin typeface="LNTH-Dinomiko" panose="02000500000000000000" pitchFamily="2" charset="0"/>
              </a:rPr>
              <a:t>NÓI VỀ MỘT DỤNG CỤ LUYỆN TẬP THỂ THAO DỰA VÀO GỢI Ý</a:t>
            </a:r>
          </a:p>
        </p:txBody>
      </p:sp>
    </p:spTree>
    <p:extLst>
      <p:ext uri="{BB962C8B-B14F-4D97-AF65-F5344CB8AC3E}">
        <p14:creationId xmlns:p14="http://schemas.microsoft.com/office/powerpoint/2010/main" val="1667523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5" name="Picture 14">
            <a:extLst>
              <a:ext uri="{FF2B5EF4-FFF2-40B4-BE49-F238E27FC236}">
                <a16:creationId xmlns:a16="http://schemas.microsoft.com/office/drawing/2014/main" id="{861ABC59-4099-4C30-6136-D684E6E96ECE}"/>
              </a:ext>
            </a:extLst>
          </p:cNvPr>
          <p:cNvPicPr>
            <a:picLocks noChangeAspect="1"/>
          </p:cNvPicPr>
          <p:nvPr/>
        </p:nvPicPr>
        <p:blipFill>
          <a:blip r:embed="rId2"/>
          <a:srcRect/>
          <a:stretch>
            <a:fillRect/>
          </a:stretch>
        </p:blipFill>
        <p:spPr>
          <a:xfrm>
            <a:off x="157031" y="1911316"/>
            <a:ext cx="4149031" cy="4946684"/>
          </a:xfrm>
          <a:prstGeom prst="rect">
            <a:avLst/>
          </a:prstGeom>
        </p:spPr>
      </p:pic>
      <p:sp>
        <p:nvSpPr>
          <p:cNvPr id="6" name="TextBox 5">
            <a:extLst>
              <a:ext uri="{FF2B5EF4-FFF2-40B4-BE49-F238E27FC236}">
                <a16:creationId xmlns:a16="http://schemas.microsoft.com/office/drawing/2014/main" id="{7FD00998-53A7-7F38-4084-D934F1BC0274}"/>
              </a:ext>
            </a:extLst>
          </p:cNvPr>
          <p:cNvSpPr txBox="1"/>
          <p:nvPr/>
        </p:nvSpPr>
        <p:spPr>
          <a:xfrm>
            <a:off x="347888" y="3191256"/>
            <a:ext cx="3767316" cy="2153731"/>
          </a:xfrm>
          <a:prstGeom prst="rect">
            <a:avLst/>
          </a:prstGeom>
          <a:noFill/>
        </p:spPr>
        <p:txBody>
          <a:bodyPr wrap="square" rtlCol="0">
            <a:spAutoFit/>
          </a:bodyPr>
          <a:lstStyle/>
          <a:p>
            <a:pPr algn="ctr">
              <a:lnSpc>
                <a:spcPct val="150000"/>
              </a:lnSpc>
            </a:pPr>
            <a:r>
              <a:rPr lang="en-US" sz="4800">
                <a:latin typeface="iCiel Crocante" panose="02000000000000000000" pitchFamily="50" charset="0"/>
              </a:rPr>
              <a:t>THẢO LUẬN NHÓM ĐÔI</a:t>
            </a: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3"/>
          <a:srcRect/>
          <a:stretch>
            <a:fillRect/>
          </a:stretch>
        </p:blipFill>
        <p:spPr>
          <a:xfrm>
            <a:off x="3903478" y="4857910"/>
            <a:ext cx="2445646" cy="2057400"/>
          </a:xfrm>
          <a:prstGeom prst="rect">
            <a:avLst/>
          </a:prstGeom>
        </p:spPr>
      </p:pic>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952" y="62101"/>
            <a:ext cx="7808976"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478900" y="228834"/>
            <a:ext cx="6595288" cy="1323439"/>
          </a:xfrm>
          <a:prstGeom prst="rect">
            <a:avLst/>
          </a:prstGeom>
          <a:noFill/>
        </p:spPr>
        <p:txBody>
          <a:bodyPr wrap="square" rtlCol="0">
            <a:spAutoFit/>
          </a:bodyPr>
          <a:lstStyle/>
          <a:p>
            <a:pPr algn="ctr"/>
            <a:r>
              <a:rPr lang="en-US" sz="4000" dirty="0">
                <a:solidFill>
                  <a:srgbClr val="FF0000"/>
                </a:solidFill>
                <a:effectLst>
                  <a:glow rad="63500">
                    <a:schemeClr val="accent2">
                      <a:lumMod val="20000"/>
                      <a:lumOff val="80000"/>
                      <a:alpha val="40000"/>
                    </a:schemeClr>
                  </a:glow>
                </a:effectLst>
                <a:latin typeface="#9Slide05 SVNClementine" panose="020F0502020204030203" pitchFamily="34" charset="0"/>
              </a:rPr>
              <a:t>NÓI VỀ MỘT DỤNG CỤ LUYỆN TẬP THỂ THAO DỰA VÀO GỢI Ý</a:t>
            </a:r>
          </a:p>
        </p:txBody>
      </p:sp>
      <p:sp>
        <p:nvSpPr>
          <p:cNvPr id="10" name="Rectangle: Rounded Corners 9">
            <a:extLst>
              <a:ext uri="{FF2B5EF4-FFF2-40B4-BE49-F238E27FC236}">
                <a16:creationId xmlns:a16="http://schemas.microsoft.com/office/drawing/2014/main" id="{E31F8604-AE3B-7FFE-5256-F85B30B2A397}"/>
              </a:ext>
            </a:extLst>
          </p:cNvPr>
          <p:cNvSpPr/>
          <p:nvPr/>
        </p:nvSpPr>
        <p:spPr>
          <a:xfrm>
            <a:off x="4233672" y="1849753"/>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Tên dụng cụ</a:t>
            </a:r>
          </a:p>
        </p:txBody>
      </p:sp>
      <p:sp>
        <p:nvSpPr>
          <p:cNvPr id="11" name="Rectangle: Rounded Corners 10">
            <a:extLst>
              <a:ext uri="{FF2B5EF4-FFF2-40B4-BE49-F238E27FC236}">
                <a16:creationId xmlns:a16="http://schemas.microsoft.com/office/drawing/2014/main" id="{048D2A8C-03EE-AB61-4C13-C3C879734627}"/>
              </a:ext>
            </a:extLst>
          </p:cNvPr>
          <p:cNvSpPr/>
          <p:nvPr/>
        </p:nvSpPr>
        <p:spPr>
          <a:xfrm>
            <a:off x="4269866" y="3131976"/>
            <a:ext cx="4197477" cy="973681"/>
          </a:xfrm>
          <a:custGeom>
            <a:avLst/>
            <a:gdLst>
              <a:gd name="connsiteX0" fmla="*/ 0 w 4197477"/>
              <a:gd name="connsiteY0" fmla="*/ 162283 h 973681"/>
              <a:gd name="connsiteX1" fmla="*/ 162283 w 4197477"/>
              <a:gd name="connsiteY1" fmla="*/ 0 h 973681"/>
              <a:gd name="connsiteX2" fmla="*/ 4035194 w 4197477"/>
              <a:gd name="connsiteY2" fmla="*/ 0 h 973681"/>
              <a:gd name="connsiteX3" fmla="*/ 4197477 w 4197477"/>
              <a:gd name="connsiteY3" fmla="*/ 162283 h 973681"/>
              <a:gd name="connsiteX4" fmla="*/ 4197477 w 4197477"/>
              <a:gd name="connsiteY4" fmla="*/ 811398 h 973681"/>
              <a:gd name="connsiteX5" fmla="*/ 4035194 w 4197477"/>
              <a:gd name="connsiteY5" fmla="*/ 973681 h 973681"/>
              <a:gd name="connsiteX6" fmla="*/ 162283 w 4197477"/>
              <a:gd name="connsiteY6" fmla="*/ 973681 h 973681"/>
              <a:gd name="connsiteX7" fmla="*/ 0 w 4197477"/>
              <a:gd name="connsiteY7" fmla="*/ 811398 h 973681"/>
              <a:gd name="connsiteX8" fmla="*/ 0 w 4197477"/>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477" h="973681" fill="none" extrusionOk="0">
                <a:moveTo>
                  <a:pt x="0" y="162283"/>
                </a:moveTo>
                <a:cubicBezTo>
                  <a:pt x="8735" y="69368"/>
                  <a:pt x="74502" y="-71"/>
                  <a:pt x="162283" y="0"/>
                </a:cubicBezTo>
                <a:cubicBezTo>
                  <a:pt x="1857978" y="-71608"/>
                  <a:pt x="3291777" y="25947"/>
                  <a:pt x="4035194" y="0"/>
                </a:cubicBezTo>
                <a:cubicBezTo>
                  <a:pt x="4115409" y="-564"/>
                  <a:pt x="4195344" y="72311"/>
                  <a:pt x="4197477" y="162283"/>
                </a:cubicBezTo>
                <a:cubicBezTo>
                  <a:pt x="4248566" y="461723"/>
                  <a:pt x="4215597" y="556268"/>
                  <a:pt x="4197477" y="811398"/>
                </a:cubicBezTo>
                <a:cubicBezTo>
                  <a:pt x="4187418" y="914401"/>
                  <a:pt x="4115170" y="968820"/>
                  <a:pt x="4035194" y="973681"/>
                </a:cubicBezTo>
                <a:cubicBezTo>
                  <a:pt x="2380919" y="1126912"/>
                  <a:pt x="1402522" y="1081719"/>
                  <a:pt x="162283" y="973681"/>
                </a:cubicBezTo>
                <a:cubicBezTo>
                  <a:pt x="75398" y="979705"/>
                  <a:pt x="804" y="899778"/>
                  <a:pt x="0" y="811398"/>
                </a:cubicBezTo>
                <a:cubicBezTo>
                  <a:pt x="32507" y="574702"/>
                  <a:pt x="42634" y="426124"/>
                  <a:pt x="0" y="162283"/>
                </a:cubicBezTo>
                <a:close/>
              </a:path>
              <a:path w="4197477" h="973681" stroke="0" extrusionOk="0">
                <a:moveTo>
                  <a:pt x="0" y="162283"/>
                </a:moveTo>
                <a:cubicBezTo>
                  <a:pt x="-6788" y="57357"/>
                  <a:pt x="73198" y="-5613"/>
                  <a:pt x="162283" y="0"/>
                </a:cubicBezTo>
                <a:cubicBezTo>
                  <a:pt x="1134330" y="-99551"/>
                  <a:pt x="2984122" y="67137"/>
                  <a:pt x="4035194" y="0"/>
                </a:cubicBezTo>
                <a:cubicBezTo>
                  <a:pt x="4122279" y="2499"/>
                  <a:pt x="4196304" y="67846"/>
                  <a:pt x="4197477" y="162283"/>
                </a:cubicBezTo>
                <a:cubicBezTo>
                  <a:pt x="4164918" y="467567"/>
                  <a:pt x="4196566" y="650646"/>
                  <a:pt x="4197477" y="811398"/>
                </a:cubicBezTo>
                <a:cubicBezTo>
                  <a:pt x="4189467" y="895331"/>
                  <a:pt x="4128426" y="972737"/>
                  <a:pt x="4035194" y="973681"/>
                </a:cubicBezTo>
                <a:cubicBezTo>
                  <a:pt x="3491901" y="932740"/>
                  <a:pt x="2034575"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Tên môn thể thao</a:t>
            </a:r>
          </a:p>
        </p:txBody>
      </p:sp>
      <p:sp>
        <p:nvSpPr>
          <p:cNvPr id="12" name="Rectangle: Rounded Corners 11">
            <a:extLst>
              <a:ext uri="{FF2B5EF4-FFF2-40B4-BE49-F238E27FC236}">
                <a16:creationId xmlns:a16="http://schemas.microsoft.com/office/drawing/2014/main" id="{2E7B1610-4C03-3BC3-CA98-A90D05FC9A8A}"/>
              </a:ext>
            </a:extLst>
          </p:cNvPr>
          <p:cNvSpPr/>
          <p:nvPr/>
        </p:nvSpPr>
        <p:spPr>
          <a:xfrm>
            <a:off x="7847076" y="1882026"/>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Đặc điểm</a:t>
            </a:r>
          </a:p>
        </p:txBody>
      </p:sp>
      <p:sp>
        <p:nvSpPr>
          <p:cNvPr id="13" name="Rectangle: Rounded Corners 12">
            <a:extLst>
              <a:ext uri="{FF2B5EF4-FFF2-40B4-BE49-F238E27FC236}">
                <a16:creationId xmlns:a16="http://schemas.microsoft.com/office/drawing/2014/main" id="{2D73FD05-520D-3D01-3F2F-418CC0F07BAD}"/>
              </a:ext>
            </a:extLst>
          </p:cNvPr>
          <p:cNvSpPr/>
          <p:nvPr/>
        </p:nvSpPr>
        <p:spPr>
          <a:xfrm>
            <a:off x="6800587" y="4294568"/>
            <a:ext cx="3669294" cy="973681"/>
          </a:xfrm>
          <a:custGeom>
            <a:avLst/>
            <a:gdLst>
              <a:gd name="connsiteX0" fmla="*/ 0 w 3669294"/>
              <a:gd name="connsiteY0" fmla="*/ 162283 h 973681"/>
              <a:gd name="connsiteX1" fmla="*/ 162283 w 3669294"/>
              <a:gd name="connsiteY1" fmla="*/ 0 h 973681"/>
              <a:gd name="connsiteX2" fmla="*/ 3507011 w 3669294"/>
              <a:gd name="connsiteY2" fmla="*/ 0 h 973681"/>
              <a:gd name="connsiteX3" fmla="*/ 3669294 w 3669294"/>
              <a:gd name="connsiteY3" fmla="*/ 162283 h 973681"/>
              <a:gd name="connsiteX4" fmla="*/ 3669294 w 3669294"/>
              <a:gd name="connsiteY4" fmla="*/ 811398 h 973681"/>
              <a:gd name="connsiteX5" fmla="*/ 3507011 w 3669294"/>
              <a:gd name="connsiteY5" fmla="*/ 973681 h 973681"/>
              <a:gd name="connsiteX6" fmla="*/ 162283 w 3669294"/>
              <a:gd name="connsiteY6" fmla="*/ 973681 h 973681"/>
              <a:gd name="connsiteX7" fmla="*/ 0 w 3669294"/>
              <a:gd name="connsiteY7" fmla="*/ 811398 h 973681"/>
              <a:gd name="connsiteX8" fmla="*/ 0 w 3669294"/>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294" h="973681" fill="none" extrusionOk="0">
                <a:moveTo>
                  <a:pt x="0" y="162283"/>
                </a:moveTo>
                <a:cubicBezTo>
                  <a:pt x="8735" y="69368"/>
                  <a:pt x="74502" y="-71"/>
                  <a:pt x="162283" y="0"/>
                </a:cubicBezTo>
                <a:cubicBezTo>
                  <a:pt x="879208" y="-71608"/>
                  <a:pt x="2169930" y="25947"/>
                  <a:pt x="3507011" y="0"/>
                </a:cubicBezTo>
                <a:cubicBezTo>
                  <a:pt x="3587226" y="-564"/>
                  <a:pt x="3667161" y="72311"/>
                  <a:pt x="3669294" y="162283"/>
                </a:cubicBezTo>
                <a:cubicBezTo>
                  <a:pt x="3720383" y="461723"/>
                  <a:pt x="3687414" y="556268"/>
                  <a:pt x="3669294" y="811398"/>
                </a:cubicBezTo>
                <a:cubicBezTo>
                  <a:pt x="3659235" y="914401"/>
                  <a:pt x="3586987" y="968820"/>
                  <a:pt x="3507011" y="973681"/>
                </a:cubicBezTo>
                <a:cubicBezTo>
                  <a:pt x="2255085" y="1126912"/>
                  <a:pt x="1277201" y="1081719"/>
                  <a:pt x="162283" y="973681"/>
                </a:cubicBezTo>
                <a:cubicBezTo>
                  <a:pt x="75398" y="979705"/>
                  <a:pt x="804" y="899778"/>
                  <a:pt x="0" y="811398"/>
                </a:cubicBezTo>
                <a:cubicBezTo>
                  <a:pt x="32507" y="574702"/>
                  <a:pt x="42634" y="426124"/>
                  <a:pt x="0" y="162283"/>
                </a:cubicBezTo>
                <a:close/>
              </a:path>
              <a:path w="3669294" h="973681" stroke="0" extrusionOk="0">
                <a:moveTo>
                  <a:pt x="0" y="162283"/>
                </a:moveTo>
                <a:cubicBezTo>
                  <a:pt x="-6788" y="57357"/>
                  <a:pt x="73198" y="-5613"/>
                  <a:pt x="162283" y="0"/>
                </a:cubicBezTo>
                <a:cubicBezTo>
                  <a:pt x="634476" y="-99551"/>
                  <a:pt x="2331936" y="67137"/>
                  <a:pt x="3507011" y="0"/>
                </a:cubicBezTo>
                <a:cubicBezTo>
                  <a:pt x="3594096" y="2499"/>
                  <a:pt x="3668121" y="67846"/>
                  <a:pt x="3669294" y="162283"/>
                </a:cubicBezTo>
                <a:cubicBezTo>
                  <a:pt x="3636735" y="467567"/>
                  <a:pt x="3668383" y="650646"/>
                  <a:pt x="3669294" y="811398"/>
                </a:cubicBezTo>
                <a:cubicBezTo>
                  <a:pt x="3661284" y="895331"/>
                  <a:pt x="3600243" y="972737"/>
                  <a:pt x="3507011" y="973681"/>
                </a:cubicBezTo>
                <a:cubicBezTo>
                  <a:pt x="2690789" y="932740"/>
                  <a:pt x="669896"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Cách sử dụng</a:t>
            </a:r>
          </a:p>
        </p:txBody>
      </p:sp>
      <p:sp>
        <p:nvSpPr>
          <p:cNvPr id="14" name="Rectangle: Rounded Corners 13">
            <a:extLst>
              <a:ext uri="{FF2B5EF4-FFF2-40B4-BE49-F238E27FC236}">
                <a16:creationId xmlns:a16="http://schemas.microsoft.com/office/drawing/2014/main" id="{672DD990-4D8A-BA61-E2FE-92369B91F744}"/>
              </a:ext>
            </a:extLst>
          </p:cNvPr>
          <p:cNvSpPr/>
          <p:nvPr/>
        </p:nvSpPr>
        <p:spPr>
          <a:xfrm>
            <a:off x="8979765" y="3191256"/>
            <a:ext cx="2060829" cy="821281"/>
          </a:xfrm>
          <a:custGeom>
            <a:avLst/>
            <a:gdLst>
              <a:gd name="connsiteX0" fmla="*/ 0 w 2060829"/>
              <a:gd name="connsiteY0" fmla="*/ 136883 h 821281"/>
              <a:gd name="connsiteX1" fmla="*/ 136883 w 2060829"/>
              <a:gd name="connsiteY1" fmla="*/ 0 h 821281"/>
              <a:gd name="connsiteX2" fmla="*/ 1923946 w 2060829"/>
              <a:gd name="connsiteY2" fmla="*/ 0 h 821281"/>
              <a:gd name="connsiteX3" fmla="*/ 2060829 w 2060829"/>
              <a:gd name="connsiteY3" fmla="*/ 136883 h 821281"/>
              <a:gd name="connsiteX4" fmla="*/ 2060829 w 2060829"/>
              <a:gd name="connsiteY4" fmla="*/ 684398 h 821281"/>
              <a:gd name="connsiteX5" fmla="*/ 1923946 w 2060829"/>
              <a:gd name="connsiteY5" fmla="*/ 821281 h 821281"/>
              <a:gd name="connsiteX6" fmla="*/ 136883 w 2060829"/>
              <a:gd name="connsiteY6" fmla="*/ 821281 h 821281"/>
              <a:gd name="connsiteX7" fmla="*/ 0 w 2060829"/>
              <a:gd name="connsiteY7" fmla="*/ 684398 h 821281"/>
              <a:gd name="connsiteX8" fmla="*/ 0 w 2060829"/>
              <a:gd name="connsiteY8" fmla="*/ 136883 h 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829" h="821281" fill="none" extrusionOk="0">
                <a:moveTo>
                  <a:pt x="0" y="136883"/>
                </a:moveTo>
                <a:cubicBezTo>
                  <a:pt x="13632" y="56152"/>
                  <a:pt x="69343" y="-309"/>
                  <a:pt x="136883" y="0"/>
                </a:cubicBezTo>
                <a:cubicBezTo>
                  <a:pt x="786229" y="-83686"/>
                  <a:pt x="1593189" y="96261"/>
                  <a:pt x="1923946" y="0"/>
                </a:cubicBezTo>
                <a:cubicBezTo>
                  <a:pt x="1985519" y="-840"/>
                  <a:pt x="2057194" y="60695"/>
                  <a:pt x="2060829" y="136883"/>
                </a:cubicBezTo>
                <a:cubicBezTo>
                  <a:pt x="2022698" y="312460"/>
                  <a:pt x="2016773" y="494679"/>
                  <a:pt x="2060829" y="684398"/>
                </a:cubicBezTo>
                <a:cubicBezTo>
                  <a:pt x="2059084" y="762317"/>
                  <a:pt x="1991359" y="817158"/>
                  <a:pt x="1923946" y="821281"/>
                </a:cubicBezTo>
                <a:cubicBezTo>
                  <a:pt x="1372650" y="812770"/>
                  <a:pt x="520521" y="955362"/>
                  <a:pt x="136883" y="821281"/>
                </a:cubicBezTo>
                <a:cubicBezTo>
                  <a:pt x="65842" y="831297"/>
                  <a:pt x="6850" y="749388"/>
                  <a:pt x="0" y="684398"/>
                </a:cubicBezTo>
                <a:cubicBezTo>
                  <a:pt x="29800" y="510582"/>
                  <a:pt x="-48891" y="280632"/>
                  <a:pt x="0" y="136883"/>
                </a:cubicBezTo>
                <a:close/>
              </a:path>
              <a:path w="2060829" h="821281" stroke="0" extrusionOk="0">
                <a:moveTo>
                  <a:pt x="0" y="136883"/>
                </a:moveTo>
                <a:cubicBezTo>
                  <a:pt x="-4281" y="51635"/>
                  <a:pt x="61895" y="-6321"/>
                  <a:pt x="136883" y="0"/>
                </a:cubicBezTo>
                <a:cubicBezTo>
                  <a:pt x="464240" y="5835"/>
                  <a:pt x="1558841" y="113469"/>
                  <a:pt x="1923946" y="0"/>
                </a:cubicBezTo>
                <a:cubicBezTo>
                  <a:pt x="1992100" y="7320"/>
                  <a:pt x="2059575" y="56144"/>
                  <a:pt x="2060829" y="136883"/>
                </a:cubicBezTo>
                <a:cubicBezTo>
                  <a:pt x="2104448" y="400872"/>
                  <a:pt x="2086306" y="580169"/>
                  <a:pt x="2060829" y="684398"/>
                </a:cubicBezTo>
                <a:cubicBezTo>
                  <a:pt x="2056876" y="757186"/>
                  <a:pt x="2003216" y="820320"/>
                  <a:pt x="1923946" y="821281"/>
                </a:cubicBezTo>
                <a:cubicBezTo>
                  <a:pt x="1335288" y="898657"/>
                  <a:pt x="946823" y="686308"/>
                  <a:pt x="136883" y="821281"/>
                </a:cubicBezTo>
                <a:cubicBezTo>
                  <a:pt x="56065" y="813034"/>
                  <a:pt x="-7764" y="771999"/>
                  <a:pt x="0" y="684398"/>
                </a:cubicBezTo>
                <a:cubicBezTo>
                  <a:pt x="1015" y="623765"/>
                  <a:pt x="4027" y="241553"/>
                  <a:pt x="0" y="1368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a:t>
            </a:r>
          </a:p>
        </p:txBody>
      </p:sp>
      <p:pic>
        <p:nvPicPr>
          <p:cNvPr id="15" name="Picture 17">
            <a:extLst>
              <a:ext uri="{FF2B5EF4-FFF2-40B4-BE49-F238E27FC236}">
                <a16:creationId xmlns:a16="http://schemas.microsoft.com/office/drawing/2014/main" id="{473D73F4-5584-497B-774C-08714A49E1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19628" y="1567614"/>
            <a:ext cx="686544" cy="687403"/>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78614" y="1573629"/>
            <a:ext cx="686544" cy="687403"/>
          </a:xfrm>
          <a:prstGeom prst="rect">
            <a:avLst/>
          </a:prstGeom>
        </p:spPr>
      </p:pic>
      <p:pic>
        <p:nvPicPr>
          <p:cNvPr id="17" name="Picture 17">
            <a:extLst>
              <a:ext uri="{FF2B5EF4-FFF2-40B4-BE49-F238E27FC236}">
                <a16:creationId xmlns:a16="http://schemas.microsoft.com/office/drawing/2014/main" id="{1A95A848-7E50-4B02-4D29-4B7EF15F4E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67490" y="2939936"/>
            <a:ext cx="686544" cy="687403"/>
          </a:xfrm>
          <a:prstGeom prst="rect">
            <a:avLst/>
          </a:prstGeom>
        </p:spPr>
      </p:pic>
      <p:pic>
        <p:nvPicPr>
          <p:cNvPr id="18" name="Picture 17">
            <a:extLst>
              <a:ext uri="{FF2B5EF4-FFF2-40B4-BE49-F238E27FC236}">
                <a16:creationId xmlns:a16="http://schemas.microsoft.com/office/drawing/2014/main" id="{061493DF-059A-7F6D-DAD6-7F9C9FEC24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5189" y="2939935"/>
            <a:ext cx="686544" cy="687403"/>
          </a:xfrm>
          <a:prstGeom prst="rect">
            <a:avLst/>
          </a:prstGeom>
        </p:spPr>
      </p:pic>
      <p:pic>
        <p:nvPicPr>
          <p:cNvPr id="19" name="Picture 17">
            <a:extLst>
              <a:ext uri="{FF2B5EF4-FFF2-40B4-BE49-F238E27FC236}">
                <a16:creationId xmlns:a16="http://schemas.microsoft.com/office/drawing/2014/main" id="{5C9323D1-CBCC-DA42-4745-009C0E8A46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95571" y="4155441"/>
            <a:ext cx="686544" cy="687403"/>
          </a:xfrm>
          <a:prstGeom prst="rect">
            <a:avLst/>
          </a:prstGeom>
        </p:spPr>
      </p:pic>
    </p:spTree>
    <p:extLst>
      <p:ext uri="{BB962C8B-B14F-4D97-AF65-F5344CB8AC3E}">
        <p14:creationId xmlns:p14="http://schemas.microsoft.com/office/powerpoint/2010/main" val="17257180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par>
                                <p:cTn id="20" presetID="53" presetClass="entr" presetSubtype="16"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par>
                                <p:cTn id="56" presetID="53" presetClass="entr" presetSubtype="16"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p:cTn id="58" dur="500" fill="hold"/>
                                        <p:tgtEl>
                                          <p:spTgt spid="19"/>
                                        </p:tgtEl>
                                        <p:attrNameLst>
                                          <p:attrName>ppt_w</p:attrName>
                                        </p:attrNameLst>
                                      </p:cBhvr>
                                      <p:tavLst>
                                        <p:tav tm="0">
                                          <p:val>
                                            <p:fltVal val="0"/>
                                          </p:val>
                                        </p:tav>
                                        <p:tav tm="100000">
                                          <p:val>
                                            <p:strVal val="#ppt_w"/>
                                          </p:val>
                                        </p:tav>
                                      </p:tavLst>
                                    </p:anim>
                                    <p:anim calcmode="lin" valueType="num">
                                      <p:cBhvr>
                                        <p:cTn id="59" dur="500" fill="hold"/>
                                        <p:tgtEl>
                                          <p:spTgt spid="19"/>
                                        </p:tgtEl>
                                        <p:attrNameLst>
                                          <p:attrName>ppt_h</p:attrName>
                                        </p:attrNameLst>
                                      </p:cBhvr>
                                      <p:tavLst>
                                        <p:tav tm="0">
                                          <p:val>
                                            <p:fltVal val="0"/>
                                          </p:val>
                                        </p:tav>
                                        <p:tav tm="100000">
                                          <p:val>
                                            <p:strVal val="#ppt_h"/>
                                          </p:val>
                                        </p:tav>
                                      </p:tavLst>
                                    </p:anim>
                                    <p:animEffect transition="in" filter="fade">
                                      <p:cBhvr>
                                        <p:cTn id="60" dur="500"/>
                                        <p:tgtEl>
                                          <p:spTgt spid="19"/>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 calcmode="lin" valueType="num">
                                      <p:cBhvr>
                                        <p:cTn id="65" dur="500" fill="hold"/>
                                        <p:tgtEl>
                                          <p:spTgt spid="14"/>
                                        </p:tgtEl>
                                        <p:attrNameLst>
                                          <p:attrName>ppt_w</p:attrName>
                                        </p:attrNameLst>
                                      </p:cBhvr>
                                      <p:tavLst>
                                        <p:tav tm="0">
                                          <p:val>
                                            <p:fltVal val="0"/>
                                          </p:val>
                                        </p:tav>
                                        <p:tav tm="100000">
                                          <p:val>
                                            <p:strVal val="#ppt_w"/>
                                          </p:val>
                                        </p:tav>
                                      </p:tavLst>
                                    </p:anim>
                                    <p:anim calcmode="lin" valueType="num">
                                      <p:cBhvr>
                                        <p:cTn id="66" dur="500" fill="hold"/>
                                        <p:tgtEl>
                                          <p:spTgt spid="14"/>
                                        </p:tgtEl>
                                        <p:attrNameLst>
                                          <p:attrName>ppt_h</p:attrName>
                                        </p:attrNameLst>
                                      </p:cBhvr>
                                      <p:tavLst>
                                        <p:tav tm="0">
                                          <p:val>
                                            <p:fltVal val="0"/>
                                          </p:val>
                                        </p:tav>
                                        <p:tav tm="100000">
                                          <p:val>
                                            <p:strVal val="#ppt_h"/>
                                          </p:val>
                                        </p:tav>
                                      </p:tavLst>
                                    </p:anim>
                                    <p:animEffect transition="in" filter="fade">
                                      <p:cBhvr>
                                        <p:cTn id="67" dur="500"/>
                                        <p:tgtEl>
                                          <p:spTgt spid="14"/>
                                        </p:tgtEl>
                                      </p:cBhvr>
                                    </p:animEffect>
                                  </p:childTnLst>
                                </p:cTn>
                              </p:par>
                              <p:par>
                                <p:cTn id="68" presetID="53" presetClass="entr" presetSubtype="16" fill="hold" nodeType="withEffect">
                                  <p:stCondLst>
                                    <p:cond delay="0"/>
                                  </p:stCondLst>
                                  <p:childTnLst>
                                    <p:set>
                                      <p:cBhvr>
                                        <p:cTn id="69" dur="1" fill="hold">
                                          <p:stCondLst>
                                            <p:cond delay="0"/>
                                          </p:stCondLst>
                                        </p:cTn>
                                        <p:tgtEl>
                                          <p:spTgt spid="18"/>
                                        </p:tgtEl>
                                        <p:attrNameLst>
                                          <p:attrName>style.visibility</p:attrName>
                                        </p:attrNameLst>
                                      </p:cBhvr>
                                      <p:to>
                                        <p:strVal val="visible"/>
                                      </p:to>
                                    </p:set>
                                    <p:anim calcmode="lin" valueType="num">
                                      <p:cBhvr>
                                        <p:cTn id="70" dur="500" fill="hold"/>
                                        <p:tgtEl>
                                          <p:spTgt spid="18"/>
                                        </p:tgtEl>
                                        <p:attrNameLst>
                                          <p:attrName>ppt_w</p:attrName>
                                        </p:attrNameLst>
                                      </p:cBhvr>
                                      <p:tavLst>
                                        <p:tav tm="0">
                                          <p:val>
                                            <p:fltVal val="0"/>
                                          </p:val>
                                        </p:tav>
                                        <p:tav tm="100000">
                                          <p:val>
                                            <p:strVal val="#ppt_w"/>
                                          </p:val>
                                        </p:tav>
                                      </p:tavLst>
                                    </p:anim>
                                    <p:anim calcmode="lin" valueType="num">
                                      <p:cBhvr>
                                        <p:cTn id="71" dur="500" fill="hold"/>
                                        <p:tgtEl>
                                          <p:spTgt spid="18"/>
                                        </p:tgtEl>
                                        <p:attrNameLst>
                                          <p:attrName>ppt_h</p:attrName>
                                        </p:attrNameLst>
                                      </p:cBhvr>
                                      <p:tavLst>
                                        <p:tav tm="0">
                                          <p:val>
                                            <p:fltVal val="0"/>
                                          </p:val>
                                        </p:tav>
                                        <p:tav tm="100000">
                                          <p:val>
                                            <p:strVal val="#ppt_h"/>
                                          </p:val>
                                        </p:tav>
                                      </p:tavLst>
                                    </p:anim>
                                    <p:animEffect transition="in" filter="fade">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49" presetClass="entr" presetSubtype="0" decel="100000"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 calcmode="lin" valueType="num">
                                      <p:cBhvr>
                                        <p:cTn id="79" dur="500" fill="hold"/>
                                        <p:tgtEl>
                                          <p:spTgt spid="6"/>
                                        </p:tgtEl>
                                        <p:attrNameLst>
                                          <p:attrName>style.rotation</p:attrName>
                                        </p:attrNameLst>
                                      </p:cBhvr>
                                      <p:tavLst>
                                        <p:tav tm="0">
                                          <p:val>
                                            <p:fltVal val="360"/>
                                          </p:val>
                                        </p:tav>
                                        <p:tav tm="100000">
                                          <p:val>
                                            <p:fltVal val="0"/>
                                          </p:val>
                                        </p:tav>
                                      </p:tavLst>
                                    </p:anim>
                                    <p:animEffect transition="in" filter="fade">
                                      <p:cBhvr>
                                        <p:cTn id="80" dur="500"/>
                                        <p:tgtEl>
                                          <p:spTgt spid="6"/>
                                        </p:tgtEl>
                                      </p:cBhvr>
                                    </p:animEffect>
                                  </p:childTnLst>
                                </p:cTn>
                              </p:par>
                              <p:par>
                                <p:cTn id="81" presetID="49" presetClass="entr" presetSubtype="0" decel="100000" fill="hold" nodeType="withEffect">
                                  <p:stCondLst>
                                    <p:cond delay="0"/>
                                  </p:stCondLst>
                                  <p:childTnLst>
                                    <p:set>
                                      <p:cBhvr>
                                        <p:cTn id="82" dur="1" fill="hold">
                                          <p:stCondLst>
                                            <p:cond delay="0"/>
                                          </p:stCondLst>
                                        </p:cTn>
                                        <p:tgtEl>
                                          <p:spTgt spid="5"/>
                                        </p:tgtEl>
                                        <p:attrNameLst>
                                          <p:attrName>style.visibility</p:attrName>
                                        </p:attrNameLst>
                                      </p:cBhvr>
                                      <p:to>
                                        <p:strVal val="visible"/>
                                      </p:to>
                                    </p:set>
                                    <p:anim calcmode="lin" valueType="num">
                                      <p:cBhvr>
                                        <p:cTn id="83" dur="500" fill="hold"/>
                                        <p:tgtEl>
                                          <p:spTgt spid="5"/>
                                        </p:tgtEl>
                                        <p:attrNameLst>
                                          <p:attrName>ppt_w</p:attrName>
                                        </p:attrNameLst>
                                      </p:cBhvr>
                                      <p:tavLst>
                                        <p:tav tm="0">
                                          <p:val>
                                            <p:fltVal val="0"/>
                                          </p:val>
                                        </p:tav>
                                        <p:tav tm="100000">
                                          <p:val>
                                            <p:strVal val="#ppt_w"/>
                                          </p:val>
                                        </p:tav>
                                      </p:tavLst>
                                    </p:anim>
                                    <p:anim calcmode="lin" valueType="num">
                                      <p:cBhvr>
                                        <p:cTn id="84" dur="500" fill="hold"/>
                                        <p:tgtEl>
                                          <p:spTgt spid="5"/>
                                        </p:tgtEl>
                                        <p:attrNameLst>
                                          <p:attrName>ppt_h</p:attrName>
                                        </p:attrNameLst>
                                      </p:cBhvr>
                                      <p:tavLst>
                                        <p:tav tm="0">
                                          <p:val>
                                            <p:fltVal val="0"/>
                                          </p:val>
                                        </p:tav>
                                        <p:tav tm="100000">
                                          <p:val>
                                            <p:strVal val="#ppt_h"/>
                                          </p:val>
                                        </p:tav>
                                      </p:tavLst>
                                    </p:anim>
                                    <p:anim calcmode="lin" valueType="num">
                                      <p:cBhvr>
                                        <p:cTn id="85" dur="500" fill="hold"/>
                                        <p:tgtEl>
                                          <p:spTgt spid="5"/>
                                        </p:tgtEl>
                                        <p:attrNameLst>
                                          <p:attrName>style.rotation</p:attrName>
                                        </p:attrNameLst>
                                      </p:cBhvr>
                                      <p:tavLst>
                                        <p:tav tm="0">
                                          <p:val>
                                            <p:fltVal val="360"/>
                                          </p:val>
                                        </p:tav>
                                        <p:tav tm="100000">
                                          <p:val>
                                            <p:fltVal val="0"/>
                                          </p:val>
                                        </p:tav>
                                      </p:tavLst>
                                    </p:anim>
                                    <p:animEffect transition="in" filter="fade">
                                      <p:cBhvr>
                                        <p:cTn id="86" dur="500"/>
                                        <p:tgtEl>
                                          <p:spTgt spid="5"/>
                                        </p:tgtEl>
                                      </p:cBhvr>
                                    </p:animEffect>
                                  </p:childTnLst>
                                </p:cTn>
                              </p:par>
                              <p:par>
                                <p:cTn id="87" presetID="49" presetClass="entr" presetSubtype="0" decel="100000" fill="hold" nodeType="withEffect">
                                  <p:stCondLst>
                                    <p:cond delay="0"/>
                                  </p:stCondLst>
                                  <p:childTnLst>
                                    <p:set>
                                      <p:cBhvr>
                                        <p:cTn id="88" dur="1" fill="hold">
                                          <p:stCondLst>
                                            <p:cond delay="0"/>
                                          </p:stCondLst>
                                        </p:cTn>
                                        <p:tgtEl>
                                          <p:spTgt spid="7"/>
                                        </p:tgtEl>
                                        <p:attrNameLst>
                                          <p:attrName>style.visibility</p:attrName>
                                        </p:attrNameLst>
                                      </p:cBhvr>
                                      <p:to>
                                        <p:strVal val="visible"/>
                                      </p:to>
                                    </p:set>
                                    <p:anim calcmode="lin" valueType="num">
                                      <p:cBhvr>
                                        <p:cTn id="89" dur="500" fill="hold"/>
                                        <p:tgtEl>
                                          <p:spTgt spid="7"/>
                                        </p:tgtEl>
                                        <p:attrNameLst>
                                          <p:attrName>ppt_w</p:attrName>
                                        </p:attrNameLst>
                                      </p:cBhvr>
                                      <p:tavLst>
                                        <p:tav tm="0">
                                          <p:val>
                                            <p:fltVal val="0"/>
                                          </p:val>
                                        </p:tav>
                                        <p:tav tm="100000">
                                          <p:val>
                                            <p:strVal val="#ppt_w"/>
                                          </p:val>
                                        </p:tav>
                                      </p:tavLst>
                                    </p:anim>
                                    <p:anim calcmode="lin" valueType="num">
                                      <p:cBhvr>
                                        <p:cTn id="90" dur="500" fill="hold"/>
                                        <p:tgtEl>
                                          <p:spTgt spid="7"/>
                                        </p:tgtEl>
                                        <p:attrNameLst>
                                          <p:attrName>ppt_h</p:attrName>
                                        </p:attrNameLst>
                                      </p:cBhvr>
                                      <p:tavLst>
                                        <p:tav tm="0">
                                          <p:val>
                                            <p:fltVal val="0"/>
                                          </p:val>
                                        </p:tav>
                                        <p:tav tm="100000">
                                          <p:val>
                                            <p:strVal val="#ppt_h"/>
                                          </p:val>
                                        </p:tav>
                                      </p:tavLst>
                                    </p:anim>
                                    <p:anim calcmode="lin" valueType="num">
                                      <p:cBhvr>
                                        <p:cTn id="91" dur="500" fill="hold"/>
                                        <p:tgtEl>
                                          <p:spTgt spid="7"/>
                                        </p:tgtEl>
                                        <p:attrNameLst>
                                          <p:attrName>style.rotation</p:attrName>
                                        </p:attrNameLst>
                                      </p:cBhvr>
                                      <p:tavLst>
                                        <p:tav tm="0">
                                          <p:val>
                                            <p:fltVal val="360"/>
                                          </p:val>
                                        </p:tav>
                                        <p:tav tm="100000">
                                          <p:val>
                                            <p:fltVal val="0"/>
                                          </p:val>
                                        </p:tav>
                                      </p:tavLst>
                                    </p:anim>
                                    <p:animEffect transition="in" filter="fade">
                                      <p:cBhvr>
                                        <p:cTn id="9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1" grpId="0" animBg="1"/>
      <p:bldP spid="12" grpId="0" animBg="1"/>
      <p:bldP spid="13"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49" y="373380"/>
            <a:ext cx="11013205" cy="6248738"/>
          </a:xfrm>
          <a:custGeom>
            <a:avLst/>
            <a:gdLst>
              <a:gd name="connsiteX0" fmla="*/ 0 w 11013205"/>
              <a:gd name="connsiteY0" fmla="*/ 1041477 h 6248738"/>
              <a:gd name="connsiteX1" fmla="*/ 1041477 w 11013205"/>
              <a:gd name="connsiteY1" fmla="*/ 0 h 6248738"/>
              <a:gd name="connsiteX2" fmla="*/ 9971728 w 11013205"/>
              <a:gd name="connsiteY2" fmla="*/ 0 h 6248738"/>
              <a:gd name="connsiteX3" fmla="*/ 11013205 w 11013205"/>
              <a:gd name="connsiteY3" fmla="*/ 1041477 h 6248738"/>
              <a:gd name="connsiteX4" fmla="*/ 11013205 w 11013205"/>
              <a:gd name="connsiteY4" fmla="*/ 5207261 h 6248738"/>
              <a:gd name="connsiteX5" fmla="*/ 9971728 w 11013205"/>
              <a:gd name="connsiteY5" fmla="*/ 6248738 h 6248738"/>
              <a:gd name="connsiteX6" fmla="*/ 1041477 w 11013205"/>
              <a:gd name="connsiteY6" fmla="*/ 6248738 h 6248738"/>
              <a:gd name="connsiteX7" fmla="*/ 0 w 11013205"/>
              <a:gd name="connsiteY7" fmla="*/ 5207261 h 6248738"/>
              <a:gd name="connsiteX8" fmla="*/ 0 w 11013205"/>
              <a:gd name="connsiteY8" fmla="*/ 1041477 h 6248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3205" h="6248738" fill="none" extrusionOk="0">
                <a:moveTo>
                  <a:pt x="0" y="1041477"/>
                </a:moveTo>
                <a:cubicBezTo>
                  <a:pt x="37763" y="500508"/>
                  <a:pt x="538720" y="2403"/>
                  <a:pt x="1041477" y="0"/>
                </a:cubicBezTo>
                <a:cubicBezTo>
                  <a:pt x="3393966" y="57678"/>
                  <a:pt x="6496451" y="-117734"/>
                  <a:pt x="9971728" y="0"/>
                </a:cubicBezTo>
                <a:cubicBezTo>
                  <a:pt x="10558565" y="23684"/>
                  <a:pt x="11018003" y="456387"/>
                  <a:pt x="11013205" y="1041477"/>
                </a:cubicBezTo>
                <a:cubicBezTo>
                  <a:pt x="10886493" y="2544110"/>
                  <a:pt x="10885437" y="4756878"/>
                  <a:pt x="11013205" y="5207261"/>
                </a:cubicBezTo>
                <a:cubicBezTo>
                  <a:pt x="11011042" y="5809468"/>
                  <a:pt x="10565561" y="6258348"/>
                  <a:pt x="9971728" y="6248738"/>
                </a:cubicBezTo>
                <a:cubicBezTo>
                  <a:pt x="6263042" y="6255564"/>
                  <a:pt x="2019601" y="6270866"/>
                  <a:pt x="1041477" y="6248738"/>
                </a:cubicBezTo>
                <a:cubicBezTo>
                  <a:pt x="394768" y="6330617"/>
                  <a:pt x="-12947" y="5866609"/>
                  <a:pt x="0" y="5207261"/>
                </a:cubicBezTo>
                <a:cubicBezTo>
                  <a:pt x="-169495" y="4710851"/>
                  <a:pt x="-134306" y="2194471"/>
                  <a:pt x="0" y="1041477"/>
                </a:cubicBezTo>
                <a:close/>
              </a:path>
              <a:path w="11013205" h="6248738" stroke="0" extrusionOk="0">
                <a:moveTo>
                  <a:pt x="0" y="1041477"/>
                </a:moveTo>
                <a:cubicBezTo>
                  <a:pt x="81789" y="404143"/>
                  <a:pt x="450433" y="-60983"/>
                  <a:pt x="1041477" y="0"/>
                </a:cubicBezTo>
                <a:cubicBezTo>
                  <a:pt x="4482910" y="-119478"/>
                  <a:pt x="8170124" y="22869"/>
                  <a:pt x="9971728" y="0"/>
                </a:cubicBezTo>
                <a:cubicBezTo>
                  <a:pt x="10537467" y="-99226"/>
                  <a:pt x="11079737" y="386079"/>
                  <a:pt x="11013205" y="1041477"/>
                </a:cubicBezTo>
                <a:cubicBezTo>
                  <a:pt x="10880428" y="3075650"/>
                  <a:pt x="10962684" y="4075251"/>
                  <a:pt x="11013205" y="5207261"/>
                </a:cubicBezTo>
                <a:cubicBezTo>
                  <a:pt x="11020005" y="5784872"/>
                  <a:pt x="10500715" y="6341585"/>
                  <a:pt x="9971728" y="6248738"/>
                </a:cubicBezTo>
                <a:cubicBezTo>
                  <a:pt x="9061730" y="6262180"/>
                  <a:pt x="4825875" y="6142589"/>
                  <a:pt x="1041477" y="6248738"/>
                </a:cubicBezTo>
                <a:cubicBezTo>
                  <a:pt x="520269" y="6315866"/>
                  <a:pt x="9999" y="5887197"/>
                  <a:pt x="0" y="5207261"/>
                </a:cubicBezTo>
                <a:cubicBezTo>
                  <a:pt x="65430" y="4355781"/>
                  <a:pt x="152388" y="2737887"/>
                  <a:pt x="0" y="1041477"/>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01952" y="62101"/>
            <a:ext cx="7808976"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576144" y="235882"/>
            <a:ext cx="6595288" cy="1323439"/>
          </a:xfrm>
          <a:prstGeom prst="rect">
            <a:avLst/>
          </a:prstGeom>
          <a:noFill/>
        </p:spPr>
        <p:txBody>
          <a:bodyPr wrap="square" rtlCol="0">
            <a:spAutoFit/>
          </a:bodyPr>
          <a:lstStyle/>
          <a:p>
            <a:pPr algn="ctr"/>
            <a:r>
              <a:rPr lang="en-US" sz="4000">
                <a:solidFill>
                  <a:srgbClr val="FF0000"/>
                </a:solidFill>
                <a:effectLst>
                  <a:glow rad="63500">
                    <a:schemeClr val="accent2">
                      <a:lumMod val="20000"/>
                      <a:lumOff val="80000"/>
                      <a:alpha val="40000"/>
                    </a:schemeClr>
                  </a:glow>
                </a:effectLst>
                <a:latin typeface="#9Slide05 SVNClementine" panose="020F0502020204030203" pitchFamily="34" charset="0"/>
              </a:rPr>
              <a:t>NÓI VỀ MỘT DỤNG CỤ LUYỆN TẬP THỂ THAO DỰA VÀO GỢI Ý</a:t>
            </a:r>
          </a:p>
        </p:txBody>
      </p:sp>
      <p:sp>
        <p:nvSpPr>
          <p:cNvPr id="10" name="Rectangle: Rounded Corners 9">
            <a:extLst>
              <a:ext uri="{FF2B5EF4-FFF2-40B4-BE49-F238E27FC236}">
                <a16:creationId xmlns:a16="http://schemas.microsoft.com/office/drawing/2014/main" id="{E31F8604-AE3B-7FFE-5256-F85B30B2A397}"/>
              </a:ext>
            </a:extLst>
          </p:cNvPr>
          <p:cNvSpPr/>
          <p:nvPr/>
        </p:nvSpPr>
        <p:spPr>
          <a:xfrm>
            <a:off x="4135102" y="1831257"/>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Tên dụng cụ</a:t>
            </a:r>
          </a:p>
        </p:txBody>
      </p:sp>
      <p:sp>
        <p:nvSpPr>
          <p:cNvPr id="11" name="Rectangle: Rounded Corners 10">
            <a:extLst>
              <a:ext uri="{FF2B5EF4-FFF2-40B4-BE49-F238E27FC236}">
                <a16:creationId xmlns:a16="http://schemas.microsoft.com/office/drawing/2014/main" id="{048D2A8C-03EE-AB61-4C13-C3C879734627}"/>
              </a:ext>
            </a:extLst>
          </p:cNvPr>
          <p:cNvSpPr/>
          <p:nvPr/>
        </p:nvSpPr>
        <p:spPr>
          <a:xfrm>
            <a:off x="4135102" y="3105496"/>
            <a:ext cx="4197477" cy="973681"/>
          </a:xfrm>
          <a:custGeom>
            <a:avLst/>
            <a:gdLst>
              <a:gd name="connsiteX0" fmla="*/ 0 w 4197477"/>
              <a:gd name="connsiteY0" fmla="*/ 162283 h 973681"/>
              <a:gd name="connsiteX1" fmla="*/ 162283 w 4197477"/>
              <a:gd name="connsiteY1" fmla="*/ 0 h 973681"/>
              <a:gd name="connsiteX2" fmla="*/ 4035194 w 4197477"/>
              <a:gd name="connsiteY2" fmla="*/ 0 h 973681"/>
              <a:gd name="connsiteX3" fmla="*/ 4197477 w 4197477"/>
              <a:gd name="connsiteY3" fmla="*/ 162283 h 973681"/>
              <a:gd name="connsiteX4" fmla="*/ 4197477 w 4197477"/>
              <a:gd name="connsiteY4" fmla="*/ 811398 h 973681"/>
              <a:gd name="connsiteX5" fmla="*/ 4035194 w 4197477"/>
              <a:gd name="connsiteY5" fmla="*/ 973681 h 973681"/>
              <a:gd name="connsiteX6" fmla="*/ 162283 w 4197477"/>
              <a:gd name="connsiteY6" fmla="*/ 973681 h 973681"/>
              <a:gd name="connsiteX7" fmla="*/ 0 w 4197477"/>
              <a:gd name="connsiteY7" fmla="*/ 811398 h 973681"/>
              <a:gd name="connsiteX8" fmla="*/ 0 w 4197477"/>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477" h="973681" fill="none" extrusionOk="0">
                <a:moveTo>
                  <a:pt x="0" y="162283"/>
                </a:moveTo>
                <a:cubicBezTo>
                  <a:pt x="8735" y="69368"/>
                  <a:pt x="74502" y="-71"/>
                  <a:pt x="162283" y="0"/>
                </a:cubicBezTo>
                <a:cubicBezTo>
                  <a:pt x="1857978" y="-71608"/>
                  <a:pt x="3291777" y="25947"/>
                  <a:pt x="4035194" y="0"/>
                </a:cubicBezTo>
                <a:cubicBezTo>
                  <a:pt x="4115409" y="-564"/>
                  <a:pt x="4195344" y="72311"/>
                  <a:pt x="4197477" y="162283"/>
                </a:cubicBezTo>
                <a:cubicBezTo>
                  <a:pt x="4248566" y="461723"/>
                  <a:pt x="4215597" y="556268"/>
                  <a:pt x="4197477" y="811398"/>
                </a:cubicBezTo>
                <a:cubicBezTo>
                  <a:pt x="4187418" y="914401"/>
                  <a:pt x="4115170" y="968820"/>
                  <a:pt x="4035194" y="973681"/>
                </a:cubicBezTo>
                <a:cubicBezTo>
                  <a:pt x="2380919" y="1126912"/>
                  <a:pt x="1402522" y="1081719"/>
                  <a:pt x="162283" y="973681"/>
                </a:cubicBezTo>
                <a:cubicBezTo>
                  <a:pt x="75398" y="979705"/>
                  <a:pt x="804" y="899778"/>
                  <a:pt x="0" y="811398"/>
                </a:cubicBezTo>
                <a:cubicBezTo>
                  <a:pt x="32507" y="574702"/>
                  <a:pt x="42634" y="426124"/>
                  <a:pt x="0" y="162283"/>
                </a:cubicBezTo>
                <a:close/>
              </a:path>
              <a:path w="4197477" h="973681" stroke="0" extrusionOk="0">
                <a:moveTo>
                  <a:pt x="0" y="162283"/>
                </a:moveTo>
                <a:cubicBezTo>
                  <a:pt x="-6788" y="57357"/>
                  <a:pt x="73198" y="-5613"/>
                  <a:pt x="162283" y="0"/>
                </a:cubicBezTo>
                <a:cubicBezTo>
                  <a:pt x="1134330" y="-99551"/>
                  <a:pt x="2984122" y="67137"/>
                  <a:pt x="4035194" y="0"/>
                </a:cubicBezTo>
                <a:cubicBezTo>
                  <a:pt x="4122279" y="2499"/>
                  <a:pt x="4196304" y="67846"/>
                  <a:pt x="4197477" y="162283"/>
                </a:cubicBezTo>
                <a:cubicBezTo>
                  <a:pt x="4164918" y="467567"/>
                  <a:pt x="4196566" y="650646"/>
                  <a:pt x="4197477" y="811398"/>
                </a:cubicBezTo>
                <a:cubicBezTo>
                  <a:pt x="4189467" y="895331"/>
                  <a:pt x="4128426" y="972737"/>
                  <a:pt x="4035194" y="973681"/>
                </a:cubicBezTo>
                <a:cubicBezTo>
                  <a:pt x="3491901" y="932740"/>
                  <a:pt x="2034575"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Tên môn thể thao</a:t>
            </a:r>
          </a:p>
        </p:txBody>
      </p:sp>
      <p:sp>
        <p:nvSpPr>
          <p:cNvPr id="12" name="Rectangle: Rounded Corners 11">
            <a:extLst>
              <a:ext uri="{FF2B5EF4-FFF2-40B4-BE49-F238E27FC236}">
                <a16:creationId xmlns:a16="http://schemas.microsoft.com/office/drawing/2014/main" id="{2E7B1610-4C03-3BC3-CA98-A90D05FC9A8A}"/>
              </a:ext>
            </a:extLst>
          </p:cNvPr>
          <p:cNvSpPr/>
          <p:nvPr/>
        </p:nvSpPr>
        <p:spPr>
          <a:xfrm>
            <a:off x="4174236" y="4335329"/>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Đặc điểm</a:t>
            </a:r>
          </a:p>
        </p:txBody>
      </p:sp>
      <p:sp>
        <p:nvSpPr>
          <p:cNvPr id="13" name="Rectangle: Rounded Corners 12">
            <a:extLst>
              <a:ext uri="{FF2B5EF4-FFF2-40B4-BE49-F238E27FC236}">
                <a16:creationId xmlns:a16="http://schemas.microsoft.com/office/drawing/2014/main" id="{2D73FD05-520D-3D01-3F2F-418CC0F07BAD}"/>
              </a:ext>
            </a:extLst>
          </p:cNvPr>
          <p:cNvSpPr/>
          <p:nvPr/>
        </p:nvSpPr>
        <p:spPr>
          <a:xfrm>
            <a:off x="4177782" y="5528352"/>
            <a:ext cx="3669294" cy="973681"/>
          </a:xfrm>
          <a:custGeom>
            <a:avLst/>
            <a:gdLst>
              <a:gd name="connsiteX0" fmla="*/ 0 w 3669294"/>
              <a:gd name="connsiteY0" fmla="*/ 162283 h 973681"/>
              <a:gd name="connsiteX1" fmla="*/ 162283 w 3669294"/>
              <a:gd name="connsiteY1" fmla="*/ 0 h 973681"/>
              <a:gd name="connsiteX2" fmla="*/ 3507011 w 3669294"/>
              <a:gd name="connsiteY2" fmla="*/ 0 h 973681"/>
              <a:gd name="connsiteX3" fmla="*/ 3669294 w 3669294"/>
              <a:gd name="connsiteY3" fmla="*/ 162283 h 973681"/>
              <a:gd name="connsiteX4" fmla="*/ 3669294 w 3669294"/>
              <a:gd name="connsiteY4" fmla="*/ 811398 h 973681"/>
              <a:gd name="connsiteX5" fmla="*/ 3507011 w 3669294"/>
              <a:gd name="connsiteY5" fmla="*/ 973681 h 973681"/>
              <a:gd name="connsiteX6" fmla="*/ 162283 w 3669294"/>
              <a:gd name="connsiteY6" fmla="*/ 973681 h 973681"/>
              <a:gd name="connsiteX7" fmla="*/ 0 w 3669294"/>
              <a:gd name="connsiteY7" fmla="*/ 811398 h 973681"/>
              <a:gd name="connsiteX8" fmla="*/ 0 w 3669294"/>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294" h="973681" fill="none" extrusionOk="0">
                <a:moveTo>
                  <a:pt x="0" y="162283"/>
                </a:moveTo>
                <a:cubicBezTo>
                  <a:pt x="8735" y="69368"/>
                  <a:pt x="74502" y="-71"/>
                  <a:pt x="162283" y="0"/>
                </a:cubicBezTo>
                <a:cubicBezTo>
                  <a:pt x="879208" y="-71608"/>
                  <a:pt x="2169930" y="25947"/>
                  <a:pt x="3507011" y="0"/>
                </a:cubicBezTo>
                <a:cubicBezTo>
                  <a:pt x="3587226" y="-564"/>
                  <a:pt x="3667161" y="72311"/>
                  <a:pt x="3669294" y="162283"/>
                </a:cubicBezTo>
                <a:cubicBezTo>
                  <a:pt x="3720383" y="461723"/>
                  <a:pt x="3687414" y="556268"/>
                  <a:pt x="3669294" y="811398"/>
                </a:cubicBezTo>
                <a:cubicBezTo>
                  <a:pt x="3659235" y="914401"/>
                  <a:pt x="3586987" y="968820"/>
                  <a:pt x="3507011" y="973681"/>
                </a:cubicBezTo>
                <a:cubicBezTo>
                  <a:pt x="2255085" y="1126912"/>
                  <a:pt x="1277201" y="1081719"/>
                  <a:pt x="162283" y="973681"/>
                </a:cubicBezTo>
                <a:cubicBezTo>
                  <a:pt x="75398" y="979705"/>
                  <a:pt x="804" y="899778"/>
                  <a:pt x="0" y="811398"/>
                </a:cubicBezTo>
                <a:cubicBezTo>
                  <a:pt x="32507" y="574702"/>
                  <a:pt x="42634" y="426124"/>
                  <a:pt x="0" y="162283"/>
                </a:cubicBezTo>
                <a:close/>
              </a:path>
              <a:path w="3669294" h="973681" stroke="0" extrusionOk="0">
                <a:moveTo>
                  <a:pt x="0" y="162283"/>
                </a:moveTo>
                <a:cubicBezTo>
                  <a:pt x="-6788" y="57357"/>
                  <a:pt x="73198" y="-5613"/>
                  <a:pt x="162283" y="0"/>
                </a:cubicBezTo>
                <a:cubicBezTo>
                  <a:pt x="634476" y="-99551"/>
                  <a:pt x="2331936" y="67137"/>
                  <a:pt x="3507011" y="0"/>
                </a:cubicBezTo>
                <a:cubicBezTo>
                  <a:pt x="3594096" y="2499"/>
                  <a:pt x="3668121" y="67846"/>
                  <a:pt x="3669294" y="162283"/>
                </a:cubicBezTo>
                <a:cubicBezTo>
                  <a:pt x="3636735" y="467567"/>
                  <a:pt x="3668383" y="650646"/>
                  <a:pt x="3669294" y="811398"/>
                </a:cubicBezTo>
                <a:cubicBezTo>
                  <a:pt x="3661284" y="895331"/>
                  <a:pt x="3600243" y="972737"/>
                  <a:pt x="3507011" y="973681"/>
                </a:cubicBezTo>
                <a:cubicBezTo>
                  <a:pt x="2690789" y="932740"/>
                  <a:pt x="669896"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lumMod val="50000"/>
                  </a:schemeClr>
                </a:solidFill>
              </a:rPr>
              <a:t>Cách sử dụng</a:t>
            </a:r>
          </a:p>
        </p:txBody>
      </p:sp>
      <p:pic>
        <p:nvPicPr>
          <p:cNvPr id="2" name="Picture 2">
            <a:extLst>
              <a:ext uri="{FF2B5EF4-FFF2-40B4-BE49-F238E27FC236}">
                <a16:creationId xmlns:a16="http://schemas.microsoft.com/office/drawing/2014/main" id="{B413C76F-3BDA-C75A-2B2C-9304DEB7E2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21951" y="2872139"/>
            <a:ext cx="3680660" cy="3499973"/>
          </a:xfrm>
          <a:prstGeom prst="rect">
            <a:avLst/>
          </a:prstGeom>
        </p:spPr>
      </p:pic>
      <p:sp>
        <p:nvSpPr>
          <p:cNvPr id="4" name="TextBox 3">
            <a:extLst>
              <a:ext uri="{FF2B5EF4-FFF2-40B4-BE49-F238E27FC236}">
                <a16:creationId xmlns:a16="http://schemas.microsoft.com/office/drawing/2014/main" id="{23A4CF4A-D704-9612-8CA3-3C12503AD4D4}"/>
              </a:ext>
            </a:extLst>
          </p:cNvPr>
          <p:cNvSpPr txBox="1"/>
          <p:nvPr/>
        </p:nvSpPr>
        <p:spPr>
          <a:xfrm>
            <a:off x="1952415" y="1914090"/>
            <a:ext cx="1247457" cy="923330"/>
          </a:xfrm>
          <a:prstGeom prst="rect">
            <a:avLst/>
          </a:prstGeom>
          <a:noFill/>
        </p:spPr>
        <p:txBody>
          <a:bodyPr wrap="none" rtlCol="0">
            <a:spAutoFit/>
          </a:bodyPr>
          <a:lstStyle/>
          <a:p>
            <a:r>
              <a:rPr lang="en-US" sz="5400">
                <a:solidFill>
                  <a:schemeClr val="tx2">
                    <a:lumMod val="75000"/>
                  </a:schemeClr>
                </a:solidFill>
                <a:latin typeface="#9Slide05 SVNClementine" panose="020F0502020204030203" pitchFamily="34" charset="0"/>
              </a:rPr>
              <a:t>MẪU</a:t>
            </a:r>
          </a:p>
        </p:txBody>
      </p:sp>
      <p:sp>
        <p:nvSpPr>
          <p:cNvPr id="20" name="TextBox 19">
            <a:extLst>
              <a:ext uri="{FF2B5EF4-FFF2-40B4-BE49-F238E27FC236}">
                <a16:creationId xmlns:a16="http://schemas.microsoft.com/office/drawing/2014/main" id="{26B72F9F-B5C7-02FB-D7CA-EFA9D6DB276E}"/>
              </a:ext>
            </a:extLst>
          </p:cNvPr>
          <p:cNvSpPr txBox="1"/>
          <p:nvPr/>
        </p:nvSpPr>
        <p:spPr>
          <a:xfrm>
            <a:off x="7658271" y="1697618"/>
            <a:ext cx="3172663" cy="1015663"/>
          </a:xfrm>
          <a:prstGeom prst="rect">
            <a:avLst/>
          </a:prstGeom>
          <a:noFill/>
        </p:spPr>
        <p:txBody>
          <a:bodyPr wrap="none" rtlCol="0">
            <a:spAutoFit/>
          </a:bodyPr>
          <a:lstStyle/>
          <a:p>
            <a:r>
              <a:rPr lang="en-US" sz="6000" b="1">
                <a:solidFill>
                  <a:srgbClr val="C00000"/>
                </a:solidFill>
              </a:rPr>
              <a:t>quả bóng</a:t>
            </a:r>
          </a:p>
        </p:txBody>
      </p:sp>
      <p:sp>
        <p:nvSpPr>
          <p:cNvPr id="21" name="TextBox 20">
            <a:extLst>
              <a:ext uri="{FF2B5EF4-FFF2-40B4-BE49-F238E27FC236}">
                <a16:creationId xmlns:a16="http://schemas.microsoft.com/office/drawing/2014/main" id="{6A389E25-5D6B-8203-DA79-257695DEB8B1}"/>
              </a:ext>
            </a:extLst>
          </p:cNvPr>
          <p:cNvSpPr txBox="1"/>
          <p:nvPr/>
        </p:nvSpPr>
        <p:spPr>
          <a:xfrm>
            <a:off x="8322390" y="3084504"/>
            <a:ext cx="2260555" cy="830997"/>
          </a:xfrm>
          <a:prstGeom prst="rect">
            <a:avLst/>
          </a:prstGeom>
          <a:noFill/>
        </p:spPr>
        <p:txBody>
          <a:bodyPr wrap="none" rtlCol="0">
            <a:spAutoFit/>
          </a:bodyPr>
          <a:lstStyle/>
          <a:p>
            <a:r>
              <a:rPr lang="en-US" sz="4800" b="1">
                <a:solidFill>
                  <a:schemeClr val="tx2">
                    <a:lumMod val="75000"/>
                  </a:schemeClr>
                </a:solidFill>
              </a:rPr>
              <a:t>bóng đá</a:t>
            </a:r>
          </a:p>
        </p:txBody>
      </p:sp>
      <p:sp>
        <p:nvSpPr>
          <p:cNvPr id="22" name="TextBox 21">
            <a:extLst>
              <a:ext uri="{FF2B5EF4-FFF2-40B4-BE49-F238E27FC236}">
                <a16:creationId xmlns:a16="http://schemas.microsoft.com/office/drawing/2014/main" id="{5851AB1F-C163-9EFF-256A-233281918539}"/>
              </a:ext>
            </a:extLst>
          </p:cNvPr>
          <p:cNvSpPr txBox="1"/>
          <p:nvPr/>
        </p:nvSpPr>
        <p:spPr>
          <a:xfrm>
            <a:off x="7888118" y="4230971"/>
            <a:ext cx="2551211" cy="830997"/>
          </a:xfrm>
          <a:prstGeom prst="rect">
            <a:avLst/>
          </a:prstGeom>
          <a:noFill/>
        </p:spPr>
        <p:txBody>
          <a:bodyPr wrap="none" rtlCol="0">
            <a:spAutoFit/>
          </a:bodyPr>
          <a:lstStyle/>
          <a:p>
            <a:r>
              <a:rPr lang="en-US" sz="4800" b="1">
                <a:solidFill>
                  <a:schemeClr val="accent4"/>
                </a:solidFill>
              </a:rPr>
              <a:t>hình tròn</a:t>
            </a:r>
          </a:p>
        </p:txBody>
      </p:sp>
      <p:sp>
        <p:nvSpPr>
          <p:cNvPr id="23" name="TextBox 22">
            <a:extLst>
              <a:ext uri="{FF2B5EF4-FFF2-40B4-BE49-F238E27FC236}">
                <a16:creationId xmlns:a16="http://schemas.microsoft.com/office/drawing/2014/main" id="{B03F3DA4-2CAA-471E-2C25-98923CAE482B}"/>
              </a:ext>
            </a:extLst>
          </p:cNvPr>
          <p:cNvSpPr txBox="1"/>
          <p:nvPr/>
        </p:nvSpPr>
        <p:spPr>
          <a:xfrm>
            <a:off x="7888119" y="5161181"/>
            <a:ext cx="3504532" cy="1323439"/>
          </a:xfrm>
          <a:prstGeom prst="rect">
            <a:avLst/>
          </a:prstGeom>
          <a:noFill/>
        </p:spPr>
        <p:txBody>
          <a:bodyPr wrap="square" rtlCol="0">
            <a:spAutoFit/>
          </a:bodyPr>
          <a:lstStyle/>
          <a:p>
            <a:r>
              <a:rPr lang="en-US" sz="4000" b="1" dirty="0" err="1">
                <a:solidFill>
                  <a:schemeClr val="accent5">
                    <a:lumMod val="75000"/>
                  </a:schemeClr>
                </a:solidFill>
              </a:rPr>
              <a:t>dùng</a:t>
            </a:r>
            <a:r>
              <a:rPr lang="en-US" sz="4000" b="1" dirty="0">
                <a:solidFill>
                  <a:schemeClr val="accent5">
                    <a:lumMod val="75000"/>
                  </a:schemeClr>
                </a:solidFill>
              </a:rPr>
              <a:t> </a:t>
            </a:r>
            <a:r>
              <a:rPr lang="en-US" sz="4000" b="1" dirty="0" err="1">
                <a:solidFill>
                  <a:schemeClr val="accent5">
                    <a:lumMod val="75000"/>
                  </a:schemeClr>
                </a:solidFill>
              </a:rPr>
              <a:t>chân</a:t>
            </a:r>
            <a:r>
              <a:rPr lang="en-US" sz="4000" b="1" dirty="0">
                <a:solidFill>
                  <a:schemeClr val="accent5">
                    <a:lumMod val="75000"/>
                  </a:schemeClr>
                </a:solidFill>
              </a:rPr>
              <a:t> </a:t>
            </a:r>
            <a:r>
              <a:rPr lang="en-US" sz="4000" b="1" dirty="0" err="1">
                <a:solidFill>
                  <a:schemeClr val="accent5">
                    <a:lumMod val="75000"/>
                  </a:schemeClr>
                </a:solidFill>
              </a:rPr>
              <a:t>để</a:t>
            </a:r>
            <a:r>
              <a:rPr lang="en-US" sz="4000" b="1" dirty="0">
                <a:solidFill>
                  <a:schemeClr val="accent5">
                    <a:lumMod val="75000"/>
                  </a:schemeClr>
                </a:solidFill>
              </a:rPr>
              <a:t> di </a:t>
            </a:r>
            <a:r>
              <a:rPr lang="en-US" sz="4000" b="1" dirty="0" err="1">
                <a:solidFill>
                  <a:schemeClr val="accent5">
                    <a:lumMod val="75000"/>
                  </a:schemeClr>
                </a:solidFill>
              </a:rPr>
              <a:t>chuyển</a:t>
            </a:r>
            <a:r>
              <a:rPr lang="en-US" sz="4000" b="1" dirty="0">
                <a:solidFill>
                  <a:schemeClr val="accent5">
                    <a:lumMod val="75000"/>
                  </a:schemeClr>
                </a:solidFill>
              </a:rPr>
              <a:t> </a:t>
            </a:r>
            <a:r>
              <a:rPr lang="en-US" sz="4000" b="1" dirty="0" err="1">
                <a:solidFill>
                  <a:schemeClr val="accent5">
                    <a:lumMod val="75000"/>
                  </a:schemeClr>
                </a:solidFill>
              </a:rPr>
              <a:t>bóng</a:t>
            </a:r>
            <a:endParaRPr lang="en-US" sz="4000" b="1" dirty="0">
              <a:solidFill>
                <a:schemeClr val="accent5">
                  <a:lumMod val="75000"/>
                </a:schemeClr>
              </a:solidFill>
            </a:endParaRPr>
          </a:p>
        </p:txBody>
      </p:sp>
    </p:spTree>
    <p:extLst>
      <p:ext uri="{BB962C8B-B14F-4D97-AF65-F5344CB8AC3E}">
        <p14:creationId xmlns:p14="http://schemas.microsoft.com/office/powerpoint/2010/main" val="2202732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Effect transition="in" filter="fade">
                                      <p:cBhvr>
                                        <p:cTn id="48" dur="500"/>
                                        <p:tgtEl>
                                          <p:spTgt spid="22"/>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p:cTn id="58" dur="500" fill="hold"/>
                                        <p:tgtEl>
                                          <p:spTgt spid="23"/>
                                        </p:tgtEl>
                                        <p:attrNameLst>
                                          <p:attrName>ppt_w</p:attrName>
                                        </p:attrNameLst>
                                      </p:cBhvr>
                                      <p:tavLst>
                                        <p:tav tm="0">
                                          <p:val>
                                            <p:fltVal val="0"/>
                                          </p:val>
                                        </p:tav>
                                        <p:tav tm="100000">
                                          <p:val>
                                            <p:strVal val="#ppt_w"/>
                                          </p:val>
                                        </p:tav>
                                      </p:tavLst>
                                    </p:anim>
                                    <p:anim calcmode="lin" valueType="num">
                                      <p:cBhvr>
                                        <p:cTn id="59" dur="500" fill="hold"/>
                                        <p:tgtEl>
                                          <p:spTgt spid="23"/>
                                        </p:tgtEl>
                                        <p:attrNameLst>
                                          <p:attrName>ppt_h</p:attrName>
                                        </p:attrNameLst>
                                      </p:cBhvr>
                                      <p:tavLst>
                                        <p:tav tm="0">
                                          <p:val>
                                            <p:fltVal val="0"/>
                                          </p:val>
                                        </p:tav>
                                        <p:tav tm="100000">
                                          <p:val>
                                            <p:strVal val="#ppt_h"/>
                                          </p:val>
                                        </p:tav>
                                      </p:tavLst>
                                    </p:anim>
                                    <p:animEffect transition="in" filter="fade">
                                      <p:cBhvr>
                                        <p:cTn id="60" dur="500"/>
                                        <p:tgtEl>
                                          <p:spTgt spid="23"/>
                                        </p:tgtEl>
                                      </p:cBhvr>
                                    </p:animEffect>
                                  </p:childTnLst>
                                  <p:subTnLst>
                                    <p:audio>
                                      <p:cMediaNode>
                                        <p:cTn display="0" masterRel="sameClick">
                                          <p:stCondLst>
                                            <p:cond evt="begin" delay="0">
                                              <p:tn val="5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4" grpId="0"/>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1716E15-C457-0648-97BE-173034BEB4C9}"/>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5" name="Picture 14">
            <a:extLst>
              <a:ext uri="{FF2B5EF4-FFF2-40B4-BE49-F238E27FC236}">
                <a16:creationId xmlns:a16="http://schemas.microsoft.com/office/drawing/2014/main" id="{861ABC59-4099-4C30-6136-D684E6E96ECE}"/>
              </a:ext>
            </a:extLst>
          </p:cNvPr>
          <p:cNvPicPr>
            <a:picLocks noChangeAspect="1"/>
          </p:cNvPicPr>
          <p:nvPr/>
        </p:nvPicPr>
        <p:blipFill>
          <a:blip r:embed="rId2"/>
          <a:srcRect/>
          <a:stretch>
            <a:fillRect/>
          </a:stretch>
        </p:blipFill>
        <p:spPr>
          <a:xfrm>
            <a:off x="157031" y="1911316"/>
            <a:ext cx="4149031" cy="4946684"/>
          </a:xfrm>
          <a:prstGeom prst="rect">
            <a:avLst/>
          </a:prstGeom>
        </p:spPr>
      </p:pic>
      <p:sp>
        <p:nvSpPr>
          <p:cNvPr id="6" name="TextBox 5">
            <a:extLst>
              <a:ext uri="{FF2B5EF4-FFF2-40B4-BE49-F238E27FC236}">
                <a16:creationId xmlns:a16="http://schemas.microsoft.com/office/drawing/2014/main" id="{7FD00998-53A7-7F38-4084-D934F1BC0274}"/>
              </a:ext>
            </a:extLst>
          </p:cNvPr>
          <p:cNvSpPr txBox="1"/>
          <p:nvPr/>
        </p:nvSpPr>
        <p:spPr>
          <a:xfrm>
            <a:off x="347888" y="3191256"/>
            <a:ext cx="3767316" cy="215373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800">
                <a:solidFill>
                  <a:schemeClr val="tx2">
                    <a:lumMod val="75000"/>
                  </a:schemeClr>
                </a:solidFill>
                <a:latin typeface="iCiel Crocante" panose="02000000000000000000" pitchFamily="50" charset="0"/>
              </a:rPr>
              <a:t>TRÌNH BÀY TRƯỚC LỚP</a:t>
            </a:r>
            <a:endParaRPr kumimoji="0" lang="en-US" sz="4800" b="0" i="0" u="none" strike="noStrike" kern="1200" cap="none" spc="0" normalizeH="0" baseline="0" noProof="0">
              <a:ln>
                <a:noFill/>
              </a:ln>
              <a:solidFill>
                <a:schemeClr val="tx2">
                  <a:lumMod val="75000"/>
                </a:schemeClr>
              </a:solidFill>
              <a:effectLst/>
              <a:uLnTx/>
              <a:uFillTx/>
              <a:latin typeface="iCiel Crocante" panose="02000000000000000000" pitchFamily="50" charset="0"/>
              <a:ea typeface="+mn-ea"/>
              <a:cs typeface="+mn-cs"/>
            </a:endParaRPr>
          </a:p>
        </p:txBody>
      </p:sp>
      <p:pic>
        <p:nvPicPr>
          <p:cNvPr id="7" name="Picture 9">
            <a:extLst>
              <a:ext uri="{FF2B5EF4-FFF2-40B4-BE49-F238E27FC236}">
                <a16:creationId xmlns:a16="http://schemas.microsoft.com/office/drawing/2014/main" id="{8289E146-1562-D098-D6EE-19DFBEB91A57}"/>
              </a:ext>
            </a:extLst>
          </p:cNvPr>
          <p:cNvPicPr>
            <a:picLocks noChangeAspect="1"/>
          </p:cNvPicPr>
          <p:nvPr/>
        </p:nvPicPr>
        <p:blipFill>
          <a:blip r:embed="rId3"/>
          <a:srcRect/>
          <a:stretch>
            <a:fillRect/>
          </a:stretch>
        </p:blipFill>
        <p:spPr>
          <a:xfrm>
            <a:off x="3903478" y="4857910"/>
            <a:ext cx="2445646" cy="2057400"/>
          </a:xfrm>
          <a:prstGeom prst="rect">
            <a:avLst/>
          </a:prstGeom>
        </p:spPr>
      </p:pic>
      <p:pic>
        <p:nvPicPr>
          <p:cNvPr id="8" name="Picture 33">
            <a:extLst>
              <a:ext uri="{FF2B5EF4-FFF2-40B4-BE49-F238E27FC236}">
                <a16:creationId xmlns:a16="http://schemas.microsoft.com/office/drawing/2014/main" id="{CEE9526B-12AF-FACC-860E-43CE4A6370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952" y="62101"/>
            <a:ext cx="7808976" cy="1531939"/>
          </a:xfrm>
          <a:prstGeom prst="rect">
            <a:avLst/>
          </a:prstGeom>
        </p:spPr>
      </p:pic>
      <p:sp>
        <p:nvSpPr>
          <p:cNvPr id="9" name="TextBox 8">
            <a:extLst>
              <a:ext uri="{FF2B5EF4-FFF2-40B4-BE49-F238E27FC236}">
                <a16:creationId xmlns:a16="http://schemas.microsoft.com/office/drawing/2014/main" id="{4B4AADB7-F65C-2857-1DBA-2ACDF99F4915}"/>
              </a:ext>
            </a:extLst>
          </p:cNvPr>
          <p:cNvSpPr txBox="1"/>
          <p:nvPr/>
        </p:nvSpPr>
        <p:spPr>
          <a:xfrm>
            <a:off x="2576144" y="235882"/>
            <a:ext cx="659528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glow rad="63500">
                    <a:srgbClr val="C0504D">
                      <a:lumMod val="20000"/>
                      <a:lumOff val="80000"/>
                      <a:alpha val="40000"/>
                    </a:srgbClr>
                  </a:glow>
                </a:effectLst>
                <a:uLnTx/>
                <a:uFillTx/>
                <a:latin typeface="#9Slide05 SVNClementine" panose="020F0502020204030203" pitchFamily="34" charset="0"/>
                <a:ea typeface="+mn-ea"/>
                <a:cs typeface="+mn-cs"/>
              </a:rPr>
              <a:t>NÓI VỀ MỘT DỤNG CỤ LUYỆN TẬP THỂ THAO DỰA VÀO GỢI Ý</a:t>
            </a:r>
          </a:p>
        </p:txBody>
      </p:sp>
      <p:sp>
        <p:nvSpPr>
          <p:cNvPr id="10" name="Rectangle: Rounded Corners 9">
            <a:extLst>
              <a:ext uri="{FF2B5EF4-FFF2-40B4-BE49-F238E27FC236}">
                <a16:creationId xmlns:a16="http://schemas.microsoft.com/office/drawing/2014/main" id="{E31F8604-AE3B-7FFE-5256-F85B30B2A397}"/>
              </a:ext>
            </a:extLst>
          </p:cNvPr>
          <p:cNvSpPr/>
          <p:nvPr/>
        </p:nvSpPr>
        <p:spPr>
          <a:xfrm>
            <a:off x="4233672" y="1849753"/>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Calibri"/>
                <a:ea typeface="+mn-ea"/>
                <a:cs typeface="+mn-cs"/>
              </a:rPr>
              <a:t>Tên dụng cụ</a:t>
            </a:r>
          </a:p>
        </p:txBody>
      </p:sp>
      <p:sp>
        <p:nvSpPr>
          <p:cNvPr id="11" name="Rectangle: Rounded Corners 10">
            <a:extLst>
              <a:ext uri="{FF2B5EF4-FFF2-40B4-BE49-F238E27FC236}">
                <a16:creationId xmlns:a16="http://schemas.microsoft.com/office/drawing/2014/main" id="{048D2A8C-03EE-AB61-4C13-C3C879734627}"/>
              </a:ext>
            </a:extLst>
          </p:cNvPr>
          <p:cNvSpPr/>
          <p:nvPr/>
        </p:nvSpPr>
        <p:spPr>
          <a:xfrm>
            <a:off x="4269866" y="3131976"/>
            <a:ext cx="4197477" cy="973681"/>
          </a:xfrm>
          <a:custGeom>
            <a:avLst/>
            <a:gdLst>
              <a:gd name="connsiteX0" fmla="*/ 0 w 4197477"/>
              <a:gd name="connsiteY0" fmla="*/ 162283 h 973681"/>
              <a:gd name="connsiteX1" fmla="*/ 162283 w 4197477"/>
              <a:gd name="connsiteY1" fmla="*/ 0 h 973681"/>
              <a:gd name="connsiteX2" fmla="*/ 4035194 w 4197477"/>
              <a:gd name="connsiteY2" fmla="*/ 0 h 973681"/>
              <a:gd name="connsiteX3" fmla="*/ 4197477 w 4197477"/>
              <a:gd name="connsiteY3" fmla="*/ 162283 h 973681"/>
              <a:gd name="connsiteX4" fmla="*/ 4197477 w 4197477"/>
              <a:gd name="connsiteY4" fmla="*/ 811398 h 973681"/>
              <a:gd name="connsiteX5" fmla="*/ 4035194 w 4197477"/>
              <a:gd name="connsiteY5" fmla="*/ 973681 h 973681"/>
              <a:gd name="connsiteX6" fmla="*/ 162283 w 4197477"/>
              <a:gd name="connsiteY6" fmla="*/ 973681 h 973681"/>
              <a:gd name="connsiteX7" fmla="*/ 0 w 4197477"/>
              <a:gd name="connsiteY7" fmla="*/ 811398 h 973681"/>
              <a:gd name="connsiteX8" fmla="*/ 0 w 4197477"/>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7477" h="973681" fill="none" extrusionOk="0">
                <a:moveTo>
                  <a:pt x="0" y="162283"/>
                </a:moveTo>
                <a:cubicBezTo>
                  <a:pt x="8735" y="69368"/>
                  <a:pt x="74502" y="-71"/>
                  <a:pt x="162283" y="0"/>
                </a:cubicBezTo>
                <a:cubicBezTo>
                  <a:pt x="1857978" y="-71608"/>
                  <a:pt x="3291777" y="25947"/>
                  <a:pt x="4035194" y="0"/>
                </a:cubicBezTo>
                <a:cubicBezTo>
                  <a:pt x="4115409" y="-564"/>
                  <a:pt x="4195344" y="72311"/>
                  <a:pt x="4197477" y="162283"/>
                </a:cubicBezTo>
                <a:cubicBezTo>
                  <a:pt x="4248566" y="461723"/>
                  <a:pt x="4215597" y="556268"/>
                  <a:pt x="4197477" y="811398"/>
                </a:cubicBezTo>
                <a:cubicBezTo>
                  <a:pt x="4187418" y="914401"/>
                  <a:pt x="4115170" y="968820"/>
                  <a:pt x="4035194" y="973681"/>
                </a:cubicBezTo>
                <a:cubicBezTo>
                  <a:pt x="2380919" y="1126912"/>
                  <a:pt x="1402522" y="1081719"/>
                  <a:pt x="162283" y="973681"/>
                </a:cubicBezTo>
                <a:cubicBezTo>
                  <a:pt x="75398" y="979705"/>
                  <a:pt x="804" y="899778"/>
                  <a:pt x="0" y="811398"/>
                </a:cubicBezTo>
                <a:cubicBezTo>
                  <a:pt x="32507" y="574702"/>
                  <a:pt x="42634" y="426124"/>
                  <a:pt x="0" y="162283"/>
                </a:cubicBezTo>
                <a:close/>
              </a:path>
              <a:path w="4197477" h="973681" stroke="0" extrusionOk="0">
                <a:moveTo>
                  <a:pt x="0" y="162283"/>
                </a:moveTo>
                <a:cubicBezTo>
                  <a:pt x="-6788" y="57357"/>
                  <a:pt x="73198" y="-5613"/>
                  <a:pt x="162283" y="0"/>
                </a:cubicBezTo>
                <a:cubicBezTo>
                  <a:pt x="1134330" y="-99551"/>
                  <a:pt x="2984122" y="67137"/>
                  <a:pt x="4035194" y="0"/>
                </a:cubicBezTo>
                <a:cubicBezTo>
                  <a:pt x="4122279" y="2499"/>
                  <a:pt x="4196304" y="67846"/>
                  <a:pt x="4197477" y="162283"/>
                </a:cubicBezTo>
                <a:cubicBezTo>
                  <a:pt x="4164918" y="467567"/>
                  <a:pt x="4196566" y="650646"/>
                  <a:pt x="4197477" y="811398"/>
                </a:cubicBezTo>
                <a:cubicBezTo>
                  <a:pt x="4189467" y="895331"/>
                  <a:pt x="4128426" y="972737"/>
                  <a:pt x="4035194" y="973681"/>
                </a:cubicBezTo>
                <a:cubicBezTo>
                  <a:pt x="3491901" y="932740"/>
                  <a:pt x="2034575"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Calibri"/>
                <a:ea typeface="+mn-ea"/>
                <a:cs typeface="+mn-cs"/>
              </a:rPr>
              <a:t>Tên môn thể thao</a:t>
            </a:r>
          </a:p>
        </p:txBody>
      </p:sp>
      <p:sp>
        <p:nvSpPr>
          <p:cNvPr id="12" name="Rectangle: Rounded Corners 11">
            <a:extLst>
              <a:ext uri="{FF2B5EF4-FFF2-40B4-BE49-F238E27FC236}">
                <a16:creationId xmlns:a16="http://schemas.microsoft.com/office/drawing/2014/main" id="{2E7B1610-4C03-3BC3-CA98-A90D05FC9A8A}"/>
              </a:ext>
            </a:extLst>
          </p:cNvPr>
          <p:cNvSpPr/>
          <p:nvPr/>
        </p:nvSpPr>
        <p:spPr>
          <a:xfrm>
            <a:off x="7847076" y="1882026"/>
            <a:ext cx="3264408" cy="902591"/>
          </a:xfrm>
          <a:custGeom>
            <a:avLst/>
            <a:gdLst>
              <a:gd name="connsiteX0" fmla="*/ 0 w 3264408"/>
              <a:gd name="connsiteY0" fmla="*/ 150435 h 902591"/>
              <a:gd name="connsiteX1" fmla="*/ 150435 w 3264408"/>
              <a:gd name="connsiteY1" fmla="*/ 0 h 902591"/>
              <a:gd name="connsiteX2" fmla="*/ 3113973 w 3264408"/>
              <a:gd name="connsiteY2" fmla="*/ 0 h 902591"/>
              <a:gd name="connsiteX3" fmla="*/ 3264408 w 3264408"/>
              <a:gd name="connsiteY3" fmla="*/ 150435 h 902591"/>
              <a:gd name="connsiteX4" fmla="*/ 3264408 w 3264408"/>
              <a:gd name="connsiteY4" fmla="*/ 752156 h 902591"/>
              <a:gd name="connsiteX5" fmla="*/ 3113973 w 3264408"/>
              <a:gd name="connsiteY5" fmla="*/ 902591 h 902591"/>
              <a:gd name="connsiteX6" fmla="*/ 150435 w 3264408"/>
              <a:gd name="connsiteY6" fmla="*/ 902591 h 902591"/>
              <a:gd name="connsiteX7" fmla="*/ 0 w 3264408"/>
              <a:gd name="connsiteY7" fmla="*/ 752156 h 902591"/>
              <a:gd name="connsiteX8" fmla="*/ 0 w 3264408"/>
              <a:gd name="connsiteY8" fmla="*/ 150435 h 902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64408" h="902591" fill="none" extrusionOk="0">
                <a:moveTo>
                  <a:pt x="0" y="150435"/>
                </a:moveTo>
                <a:cubicBezTo>
                  <a:pt x="8454" y="64169"/>
                  <a:pt x="81131" y="-528"/>
                  <a:pt x="150435" y="0"/>
                </a:cubicBezTo>
                <a:cubicBezTo>
                  <a:pt x="1470824" y="-71608"/>
                  <a:pt x="2348843" y="25947"/>
                  <a:pt x="3113973" y="0"/>
                </a:cubicBezTo>
                <a:cubicBezTo>
                  <a:pt x="3182711" y="-860"/>
                  <a:pt x="3259333" y="66528"/>
                  <a:pt x="3264408" y="150435"/>
                </a:cubicBezTo>
                <a:cubicBezTo>
                  <a:pt x="3254589" y="441218"/>
                  <a:pt x="3308895" y="580501"/>
                  <a:pt x="3264408" y="752156"/>
                </a:cubicBezTo>
                <a:cubicBezTo>
                  <a:pt x="3261047" y="839709"/>
                  <a:pt x="3183774" y="895901"/>
                  <a:pt x="3113973" y="902591"/>
                </a:cubicBezTo>
                <a:cubicBezTo>
                  <a:pt x="2407406" y="1055822"/>
                  <a:pt x="1227746" y="1010629"/>
                  <a:pt x="150435" y="902591"/>
                </a:cubicBezTo>
                <a:cubicBezTo>
                  <a:pt x="69047" y="906316"/>
                  <a:pt x="2719" y="831027"/>
                  <a:pt x="0" y="752156"/>
                </a:cubicBezTo>
                <a:cubicBezTo>
                  <a:pt x="-25014" y="452365"/>
                  <a:pt x="-2985" y="333305"/>
                  <a:pt x="0" y="150435"/>
                </a:cubicBezTo>
                <a:close/>
              </a:path>
              <a:path w="3264408" h="902591" stroke="0" extrusionOk="0">
                <a:moveTo>
                  <a:pt x="0" y="150435"/>
                </a:moveTo>
                <a:cubicBezTo>
                  <a:pt x="-5872" y="54117"/>
                  <a:pt x="67586" y="-2427"/>
                  <a:pt x="150435" y="0"/>
                </a:cubicBezTo>
                <a:cubicBezTo>
                  <a:pt x="1170015" y="-99551"/>
                  <a:pt x="2530503" y="67137"/>
                  <a:pt x="3113973" y="0"/>
                </a:cubicBezTo>
                <a:cubicBezTo>
                  <a:pt x="3188955" y="7966"/>
                  <a:pt x="3263082" y="61917"/>
                  <a:pt x="3264408" y="150435"/>
                </a:cubicBezTo>
                <a:cubicBezTo>
                  <a:pt x="3289402" y="262978"/>
                  <a:pt x="3294703" y="485540"/>
                  <a:pt x="3264408" y="752156"/>
                </a:cubicBezTo>
                <a:cubicBezTo>
                  <a:pt x="3252137" y="826518"/>
                  <a:pt x="3206877" y="900020"/>
                  <a:pt x="3113973" y="902591"/>
                </a:cubicBezTo>
                <a:cubicBezTo>
                  <a:pt x="1636855" y="861650"/>
                  <a:pt x="462034" y="872790"/>
                  <a:pt x="150435" y="902591"/>
                </a:cubicBezTo>
                <a:cubicBezTo>
                  <a:pt x="64245" y="897682"/>
                  <a:pt x="-2339" y="838855"/>
                  <a:pt x="0" y="752156"/>
                </a:cubicBezTo>
                <a:cubicBezTo>
                  <a:pt x="-26129" y="550096"/>
                  <a:pt x="48570" y="247396"/>
                  <a:pt x="0" y="150435"/>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Calibri"/>
                <a:ea typeface="+mn-ea"/>
                <a:cs typeface="+mn-cs"/>
              </a:rPr>
              <a:t>Đặc điểm</a:t>
            </a:r>
          </a:p>
        </p:txBody>
      </p:sp>
      <p:sp>
        <p:nvSpPr>
          <p:cNvPr id="13" name="Rectangle: Rounded Corners 12">
            <a:extLst>
              <a:ext uri="{FF2B5EF4-FFF2-40B4-BE49-F238E27FC236}">
                <a16:creationId xmlns:a16="http://schemas.microsoft.com/office/drawing/2014/main" id="{2D73FD05-520D-3D01-3F2F-418CC0F07BAD}"/>
              </a:ext>
            </a:extLst>
          </p:cNvPr>
          <p:cNvSpPr/>
          <p:nvPr/>
        </p:nvSpPr>
        <p:spPr>
          <a:xfrm>
            <a:off x="6800587" y="4294568"/>
            <a:ext cx="3669294" cy="973681"/>
          </a:xfrm>
          <a:custGeom>
            <a:avLst/>
            <a:gdLst>
              <a:gd name="connsiteX0" fmla="*/ 0 w 3669294"/>
              <a:gd name="connsiteY0" fmla="*/ 162283 h 973681"/>
              <a:gd name="connsiteX1" fmla="*/ 162283 w 3669294"/>
              <a:gd name="connsiteY1" fmla="*/ 0 h 973681"/>
              <a:gd name="connsiteX2" fmla="*/ 3507011 w 3669294"/>
              <a:gd name="connsiteY2" fmla="*/ 0 h 973681"/>
              <a:gd name="connsiteX3" fmla="*/ 3669294 w 3669294"/>
              <a:gd name="connsiteY3" fmla="*/ 162283 h 973681"/>
              <a:gd name="connsiteX4" fmla="*/ 3669294 w 3669294"/>
              <a:gd name="connsiteY4" fmla="*/ 811398 h 973681"/>
              <a:gd name="connsiteX5" fmla="*/ 3507011 w 3669294"/>
              <a:gd name="connsiteY5" fmla="*/ 973681 h 973681"/>
              <a:gd name="connsiteX6" fmla="*/ 162283 w 3669294"/>
              <a:gd name="connsiteY6" fmla="*/ 973681 h 973681"/>
              <a:gd name="connsiteX7" fmla="*/ 0 w 3669294"/>
              <a:gd name="connsiteY7" fmla="*/ 811398 h 973681"/>
              <a:gd name="connsiteX8" fmla="*/ 0 w 3669294"/>
              <a:gd name="connsiteY8" fmla="*/ 162283 h 973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9294" h="973681" fill="none" extrusionOk="0">
                <a:moveTo>
                  <a:pt x="0" y="162283"/>
                </a:moveTo>
                <a:cubicBezTo>
                  <a:pt x="8735" y="69368"/>
                  <a:pt x="74502" y="-71"/>
                  <a:pt x="162283" y="0"/>
                </a:cubicBezTo>
                <a:cubicBezTo>
                  <a:pt x="879208" y="-71608"/>
                  <a:pt x="2169930" y="25947"/>
                  <a:pt x="3507011" y="0"/>
                </a:cubicBezTo>
                <a:cubicBezTo>
                  <a:pt x="3587226" y="-564"/>
                  <a:pt x="3667161" y="72311"/>
                  <a:pt x="3669294" y="162283"/>
                </a:cubicBezTo>
                <a:cubicBezTo>
                  <a:pt x="3720383" y="461723"/>
                  <a:pt x="3687414" y="556268"/>
                  <a:pt x="3669294" y="811398"/>
                </a:cubicBezTo>
                <a:cubicBezTo>
                  <a:pt x="3659235" y="914401"/>
                  <a:pt x="3586987" y="968820"/>
                  <a:pt x="3507011" y="973681"/>
                </a:cubicBezTo>
                <a:cubicBezTo>
                  <a:pt x="2255085" y="1126912"/>
                  <a:pt x="1277201" y="1081719"/>
                  <a:pt x="162283" y="973681"/>
                </a:cubicBezTo>
                <a:cubicBezTo>
                  <a:pt x="75398" y="979705"/>
                  <a:pt x="804" y="899778"/>
                  <a:pt x="0" y="811398"/>
                </a:cubicBezTo>
                <a:cubicBezTo>
                  <a:pt x="32507" y="574702"/>
                  <a:pt x="42634" y="426124"/>
                  <a:pt x="0" y="162283"/>
                </a:cubicBezTo>
                <a:close/>
              </a:path>
              <a:path w="3669294" h="973681" stroke="0" extrusionOk="0">
                <a:moveTo>
                  <a:pt x="0" y="162283"/>
                </a:moveTo>
                <a:cubicBezTo>
                  <a:pt x="-6788" y="57357"/>
                  <a:pt x="73198" y="-5613"/>
                  <a:pt x="162283" y="0"/>
                </a:cubicBezTo>
                <a:cubicBezTo>
                  <a:pt x="634476" y="-99551"/>
                  <a:pt x="2331936" y="67137"/>
                  <a:pt x="3507011" y="0"/>
                </a:cubicBezTo>
                <a:cubicBezTo>
                  <a:pt x="3594096" y="2499"/>
                  <a:pt x="3668121" y="67846"/>
                  <a:pt x="3669294" y="162283"/>
                </a:cubicBezTo>
                <a:cubicBezTo>
                  <a:pt x="3636735" y="467567"/>
                  <a:pt x="3668383" y="650646"/>
                  <a:pt x="3669294" y="811398"/>
                </a:cubicBezTo>
                <a:cubicBezTo>
                  <a:pt x="3661284" y="895331"/>
                  <a:pt x="3600243" y="972737"/>
                  <a:pt x="3507011" y="973681"/>
                </a:cubicBezTo>
                <a:cubicBezTo>
                  <a:pt x="2690789" y="932740"/>
                  <a:pt x="669896" y="943880"/>
                  <a:pt x="162283" y="973681"/>
                </a:cubicBezTo>
                <a:cubicBezTo>
                  <a:pt x="63612" y="959390"/>
                  <a:pt x="-3434" y="906333"/>
                  <a:pt x="0" y="811398"/>
                </a:cubicBezTo>
                <a:cubicBezTo>
                  <a:pt x="-4529" y="496241"/>
                  <a:pt x="18719" y="332870"/>
                  <a:pt x="0" y="1622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Calibri"/>
                <a:ea typeface="+mn-ea"/>
                <a:cs typeface="+mn-cs"/>
              </a:rPr>
              <a:t>Cách sử dụng</a:t>
            </a:r>
          </a:p>
        </p:txBody>
      </p:sp>
      <p:sp>
        <p:nvSpPr>
          <p:cNvPr id="14" name="Rectangle: Rounded Corners 13">
            <a:extLst>
              <a:ext uri="{FF2B5EF4-FFF2-40B4-BE49-F238E27FC236}">
                <a16:creationId xmlns:a16="http://schemas.microsoft.com/office/drawing/2014/main" id="{672DD990-4D8A-BA61-E2FE-92369B91F744}"/>
              </a:ext>
            </a:extLst>
          </p:cNvPr>
          <p:cNvSpPr/>
          <p:nvPr/>
        </p:nvSpPr>
        <p:spPr>
          <a:xfrm>
            <a:off x="8979765" y="3191256"/>
            <a:ext cx="2060829" cy="821281"/>
          </a:xfrm>
          <a:custGeom>
            <a:avLst/>
            <a:gdLst>
              <a:gd name="connsiteX0" fmla="*/ 0 w 2060829"/>
              <a:gd name="connsiteY0" fmla="*/ 136883 h 821281"/>
              <a:gd name="connsiteX1" fmla="*/ 136883 w 2060829"/>
              <a:gd name="connsiteY1" fmla="*/ 0 h 821281"/>
              <a:gd name="connsiteX2" fmla="*/ 1923946 w 2060829"/>
              <a:gd name="connsiteY2" fmla="*/ 0 h 821281"/>
              <a:gd name="connsiteX3" fmla="*/ 2060829 w 2060829"/>
              <a:gd name="connsiteY3" fmla="*/ 136883 h 821281"/>
              <a:gd name="connsiteX4" fmla="*/ 2060829 w 2060829"/>
              <a:gd name="connsiteY4" fmla="*/ 684398 h 821281"/>
              <a:gd name="connsiteX5" fmla="*/ 1923946 w 2060829"/>
              <a:gd name="connsiteY5" fmla="*/ 821281 h 821281"/>
              <a:gd name="connsiteX6" fmla="*/ 136883 w 2060829"/>
              <a:gd name="connsiteY6" fmla="*/ 821281 h 821281"/>
              <a:gd name="connsiteX7" fmla="*/ 0 w 2060829"/>
              <a:gd name="connsiteY7" fmla="*/ 684398 h 821281"/>
              <a:gd name="connsiteX8" fmla="*/ 0 w 2060829"/>
              <a:gd name="connsiteY8" fmla="*/ 136883 h 82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0829" h="821281" fill="none" extrusionOk="0">
                <a:moveTo>
                  <a:pt x="0" y="136883"/>
                </a:moveTo>
                <a:cubicBezTo>
                  <a:pt x="13632" y="56152"/>
                  <a:pt x="69343" y="-309"/>
                  <a:pt x="136883" y="0"/>
                </a:cubicBezTo>
                <a:cubicBezTo>
                  <a:pt x="786229" y="-83686"/>
                  <a:pt x="1593189" y="96261"/>
                  <a:pt x="1923946" y="0"/>
                </a:cubicBezTo>
                <a:cubicBezTo>
                  <a:pt x="1985519" y="-840"/>
                  <a:pt x="2057194" y="60695"/>
                  <a:pt x="2060829" y="136883"/>
                </a:cubicBezTo>
                <a:cubicBezTo>
                  <a:pt x="2022698" y="312460"/>
                  <a:pt x="2016773" y="494679"/>
                  <a:pt x="2060829" y="684398"/>
                </a:cubicBezTo>
                <a:cubicBezTo>
                  <a:pt x="2059084" y="762317"/>
                  <a:pt x="1991359" y="817158"/>
                  <a:pt x="1923946" y="821281"/>
                </a:cubicBezTo>
                <a:cubicBezTo>
                  <a:pt x="1372650" y="812770"/>
                  <a:pt x="520521" y="955362"/>
                  <a:pt x="136883" y="821281"/>
                </a:cubicBezTo>
                <a:cubicBezTo>
                  <a:pt x="65842" y="831297"/>
                  <a:pt x="6850" y="749388"/>
                  <a:pt x="0" y="684398"/>
                </a:cubicBezTo>
                <a:cubicBezTo>
                  <a:pt x="29800" y="510582"/>
                  <a:pt x="-48891" y="280632"/>
                  <a:pt x="0" y="136883"/>
                </a:cubicBezTo>
                <a:close/>
              </a:path>
              <a:path w="2060829" h="821281" stroke="0" extrusionOk="0">
                <a:moveTo>
                  <a:pt x="0" y="136883"/>
                </a:moveTo>
                <a:cubicBezTo>
                  <a:pt x="-4281" y="51635"/>
                  <a:pt x="61895" y="-6321"/>
                  <a:pt x="136883" y="0"/>
                </a:cubicBezTo>
                <a:cubicBezTo>
                  <a:pt x="464240" y="5835"/>
                  <a:pt x="1558841" y="113469"/>
                  <a:pt x="1923946" y="0"/>
                </a:cubicBezTo>
                <a:cubicBezTo>
                  <a:pt x="1992100" y="7320"/>
                  <a:pt x="2059575" y="56144"/>
                  <a:pt x="2060829" y="136883"/>
                </a:cubicBezTo>
                <a:cubicBezTo>
                  <a:pt x="2104448" y="400872"/>
                  <a:pt x="2086306" y="580169"/>
                  <a:pt x="2060829" y="684398"/>
                </a:cubicBezTo>
                <a:cubicBezTo>
                  <a:pt x="2056876" y="757186"/>
                  <a:pt x="2003216" y="820320"/>
                  <a:pt x="1923946" y="821281"/>
                </a:cubicBezTo>
                <a:cubicBezTo>
                  <a:pt x="1335288" y="898657"/>
                  <a:pt x="946823" y="686308"/>
                  <a:pt x="136883" y="821281"/>
                </a:cubicBezTo>
                <a:cubicBezTo>
                  <a:pt x="56065" y="813034"/>
                  <a:pt x="-7764" y="771999"/>
                  <a:pt x="0" y="684398"/>
                </a:cubicBezTo>
                <a:cubicBezTo>
                  <a:pt x="1015" y="623765"/>
                  <a:pt x="4027" y="241553"/>
                  <a:pt x="0" y="136883"/>
                </a:cubicBezTo>
                <a:close/>
              </a:path>
            </a:pathLst>
          </a:custGeom>
          <a:solidFill>
            <a:schemeClr val="accent5">
              <a:lumMod val="40000"/>
              <a:lumOff val="60000"/>
            </a:schemeClr>
          </a:solidFill>
          <a:ln w="38100">
            <a:prstDash val="sysDash"/>
            <a:extLst>
              <a:ext uri="{C807C97D-BFC1-408E-A445-0C87EB9F89A2}">
                <ask:lineSketchStyleProps xmlns:ask="http://schemas.microsoft.com/office/drawing/2018/sketchyshapes" sd="189049306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1F497D">
                    <a:lumMod val="50000"/>
                  </a:srgbClr>
                </a:solidFill>
                <a:effectLst/>
                <a:uLnTx/>
                <a:uFillTx/>
                <a:latin typeface="Calibri"/>
                <a:ea typeface="+mn-ea"/>
                <a:cs typeface="+mn-cs"/>
              </a:rPr>
              <a:t>?</a:t>
            </a:r>
          </a:p>
        </p:txBody>
      </p:sp>
      <p:pic>
        <p:nvPicPr>
          <p:cNvPr id="15" name="Picture 17">
            <a:extLst>
              <a:ext uri="{FF2B5EF4-FFF2-40B4-BE49-F238E27FC236}">
                <a16:creationId xmlns:a16="http://schemas.microsoft.com/office/drawing/2014/main" id="{473D73F4-5584-497B-774C-08714A49E1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19628" y="1567614"/>
            <a:ext cx="686544" cy="687403"/>
          </a:xfrm>
          <a:prstGeom prst="rect">
            <a:avLst/>
          </a:prstGeom>
        </p:spPr>
      </p:pic>
      <p:pic>
        <p:nvPicPr>
          <p:cNvPr id="16" name="Picture 17">
            <a:extLst>
              <a:ext uri="{FF2B5EF4-FFF2-40B4-BE49-F238E27FC236}">
                <a16:creationId xmlns:a16="http://schemas.microsoft.com/office/drawing/2014/main" id="{B7A9CCE2-4573-E62D-B246-C26183D777F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078614" y="1573629"/>
            <a:ext cx="686544" cy="687403"/>
          </a:xfrm>
          <a:prstGeom prst="rect">
            <a:avLst/>
          </a:prstGeom>
        </p:spPr>
      </p:pic>
      <p:pic>
        <p:nvPicPr>
          <p:cNvPr id="17" name="Picture 17">
            <a:extLst>
              <a:ext uri="{FF2B5EF4-FFF2-40B4-BE49-F238E27FC236}">
                <a16:creationId xmlns:a16="http://schemas.microsoft.com/office/drawing/2014/main" id="{1A95A848-7E50-4B02-4D29-4B7EF15F4ED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67490" y="2939936"/>
            <a:ext cx="686544" cy="687403"/>
          </a:xfrm>
          <a:prstGeom prst="rect">
            <a:avLst/>
          </a:prstGeom>
        </p:spPr>
      </p:pic>
      <p:pic>
        <p:nvPicPr>
          <p:cNvPr id="18" name="Picture 17">
            <a:extLst>
              <a:ext uri="{FF2B5EF4-FFF2-40B4-BE49-F238E27FC236}">
                <a16:creationId xmlns:a16="http://schemas.microsoft.com/office/drawing/2014/main" id="{061493DF-059A-7F6D-DAD6-7F9C9FEC246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665189" y="2939935"/>
            <a:ext cx="686544" cy="687403"/>
          </a:xfrm>
          <a:prstGeom prst="rect">
            <a:avLst/>
          </a:prstGeom>
        </p:spPr>
      </p:pic>
      <p:pic>
        <p:nvPicPr>
          <p:cNvPr id="19" name="Picture 17">
            <a:extLst>
              <a:ext uri="{FF2B5EF4-FFF2-40B4-BE49-F238E27FC236}">
                <a16:creationId xmlns:a16="http://schemas.microsoft.com/office/drawing/2014/main" id="{5C9323D1-CBCC-DA42-4745-009C0E8A463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095571" y="4155441"/>
            <a:ext cx="686544" cy="687403"/>
          </a:xfrm>
          <a:prstGeom prst="rect">
            <a:avLst/>
          </a:prstGeom>
        </p:spPr>
      </p:pic>
    </p:spTree>
    <p:extLst>
      <p:ext uri="{BB962C8B-B14F-4D97-AF65-F5344CB8AC3E}">
        <p14:creationId xmlns:p14="http://schemas.microsoft.com/office/powerpoint/2010/main" val="13804958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3269856" y="1336931"/>
            <a:ext cx="730547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glow rad="63500">
                    <a:srgbClr val="C0504D">
                      <a:lumMod val="20000"/>
                      <a:lumOff val="80000"/>
                      <a:alpha val="40000"/>
                    </a:srgbClr>
                  </a:glow>
                </a:effectLst>
                <a:uLnTx/>
                <a:uFillTx/>
                <a:latin typeface="LNTH-Dinomiko" panose="02000500000000000000" pitchFamily="2" charset="0"/>
                <a:ea typeface="+mn-ea"/>
                <a:cs typeface="+mn-cs"/>
              </a:rPr>
              <a:t>NHẬN XÉT</a:t>
            </a:r>
          </a:p>
        </p:txBody>
      </p:sp>
      <p:pic>
        <p:nvPicPr>
          <p:cNvPr id="4" name="Picture 3" descr="A picture containing clipart&#10;&#10;Description automatically generated">
            <a:extLst>
              <a:ext uri="{FF2B5EF4-FFF2-40B4-BE49-F238E27FC236}">
                <a16:creationId xmlns:a16="http://schemas.microsoft.com/office/drawing/2014/main" id="{BACD73B5-3B1A-F519-E072-8F82DA05578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43" b="90902" l="9994" r="89942">
                        <a14:foregroundMark x1="47995" y1="90902" x2="46572" y2="82208"/>
                        <a14:foregroundMark x1="44437" y1="10635" x2="51035" y2="9543"/>
                      </a14:backgroundRemoval>
                    </a14:imgEffect>
                  </a14:imgLayer>
                </a14:imgProps>
              </a:ext>
              <a:ext uri="{28A0092B-C50C-407E-A947-70E740481C1C}">
                <a14:useLocalDpi xmlns:a14="http://schemas.microsoft.com/office/drawing/2010/main" val="0"/>
              </a:ext>
            </a:extLst>
          </a:blip>
          <a:stretch>
            <a:fillRect/>
          </a:stretch>
        </p:blipFill>
        <p:spPr>
          <a:xfrm>
            <a:off x="-466344" y="2444928"/>
            <a:ext cx="5950348" cy="4760050"/>
          </a:xfrm>
          <a:prstGeom prst="rect">
            <a:avLst/>
          </a:prstGeom>
        </p:spPr>
      </p:pic>
    </p:spTree>
    <p:extLst>
      <p:ext uri="{BB962C8B-B14F-4D97-AF65-F5344CB8AC3E}">
        <p14:creationId xmlns:p14="http://schemas.microsoft.com/office/powerpoint/2010/main" val="29648706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D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988707" y="-101735"/>
            <a:ext cx="12475856" cy="548937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3864" y="2767980"/>
            <a:ext cx="1609329" cy="970928"/>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21112" y="1140153"/>
            <a:ext cx="3357891" cy="4076909"/>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42531" y="2276564"/>
            <a:ext cx="2562397" cy="311107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297148" y="3358761"/>
            <a:ext cx="1504413" cy="1826551"/>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752569" y="3358761"/>
            <a:ext cx="1504413" cy="182655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5800" y="2710772"/>
            <a:ext cx="2038121" cy="2474540"/>
          </a:xfrm>
          <a:prstGeom prst="rect">
            <a:avLst/>
          </a:prstGeom>
        </p:spPr>
      </p:pic>
      <p:grpSp>
        <p:nvGrpSpPr>
          <p:cNvPr id="12" name="Group 12"/>
          <p:cNvGrpSpPr/>
          <p:nvPr/>
        </p:nvGrpSpPr>
        <p:grpSpPr>
          <a:xfrm>
            <a:off x="-148998" y="5616541"/>
            <a:ext cx="12489997" cy="1470975"/>
            <a:chOff x="0" y="0"/>
            <a:chExt cx="4934320" cy="581126"/>
          </a:xfrm>
        </p:grpSpPr>
        <p:sp>
          <p:nvSpPr>
            <p:cNvPr id="13" name="Freeform 13"/>
            <p:cNvSpPr/>
            <p:nvPr/>
          </p:nvSpPr>
          <p:spPr>
            <a:xfrm>
              <a:off x="0" y="0"/>
              <a:ext cx="4934320" cy="581126"/>
            </a:xfrm>
            <a:custGeom>
              <a:avLst/>
              <a:gdLst/>
              <a:ahLst/>
              <a:cxnLst/>
              <a:rect l="l" t="t" r="r" b="b"/>
              <a:pathLst>
                <a:path w="4934320" h="581126">
                  <a:moveTo>
                    <a:pt x="0" y="0"/>
                  </a:moveTo>
                  <a:lnTo>
                    <a:pt x="4934320" y="0"/>
                  </a:lnTo>
                  <a:lnTo>
                    <a:pt x="4934320" y="581126"/>
                  </a:lnTo>
                  <a:lnTo>
                    <a:pt x="0" y="581126"/>
                  </a:lnTo>
                  <a:close/>
                </a:path>
              </a:pathLst>
            </a:custGeom>
            <a:solidFill>
              <a:srgbClr val="5B8422"/>
            </a:solidFill>
          </p:spPr>
        </p:sp>
        <p:sp>
          <p:nvSpPr>
            <p:cNvPr id="14" name="TextBox 14"/>
            <p:cNvSpPr txBox="1"/>
            <p:nvPr/>
          </p:nvSpPr>
          <p:spPr>
            <a:xfrm>
              <a:off x="0" y="-28575"/>
              <a:ext cx="812800" cy="841375"/>
            </a:xfrm>
            <a:prstGeom prst="rect">
              <a:avLst/>
            </a:prstGeom>
          </p:spPr>
          <p:txBody>
            <a:bodyPr lIns="33867" tIns="33867" rIns="33867" bIns="33867" rtlCol="0" anchor="ctr"/>
            <a:lstStyle/>
            <a:p>
              <a:pPr marL="0" marR="0" lvl="0" indent="0" algn="ctr" defTabSz="609630" rtl="0" eaLnBrk="1" fontAlgn="auto" latinLnBrk="0" hangingPunct="1">
                <a:lnSpc>
                  <a:spcPts val="1494"/>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47687" y="5135625"/>
            <a:ext cx="12305899" cy="1392528"/>
            <a:chOff x="0" y="0"/>
            <a:chExt cx="24611798" cy="2785057"/>
          </a:xfrm>
        </p:grpSpPr>
        <p:pic>
          <p:nvPicPr>
            <p:cNvPr id="16" name="Picture 1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0" y="0"/>
              <a:ext cx="12453505" cy="2785057"/>
            </a:xfrm>
            <a:prstGeom prst="rect">
              <a:avLst/>
            </a:prstGeom>
          </p:spPr>
        </p:pic>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158293" y="0"/>
              <a:ext cx="12453505" cy="2785057"/>
            </a:xfrm>
            <a:prstGeom prst="rect">
              <a:avLst/>
            </a:prstGeom>
          </p:spPr>
        </p:pic>
      </p:grpSp>
      <p:grpSp>
        <p:nvGrpSpPr>
          <p:cNvPr id="18" name="Group 18"/>
          <p:cNvGrpSpPr/>
          <p:nvPr/>
        </p:nvGrpSpPr>
        <p:grpSpPr>
          <a:xfrm>
            <a:off x="-183339" y="4956006"/>
            <a:ext cx="12469555" cy="217719"/>
            <a:chOff x="0" y="0"/>
            <a:chExt cx="24939110" cy="435437"/>
          </a:xfrm>
        </p:grpSpPr>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6842584" cy="435437"/>
            </a:xfrm>
            <a:prstGeom prst="rect">
              <a:avLst/>
            </a:prstGeom>
          </p:spPr>
        </p:pic>
        <p:pic>
          <p:nvPicPr>
            <p:cNvPr id="20" name="Picture 2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13616" y="0"/>
              <a:ext cx="6842584" cy="435437"/>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82911" y="0"/>
              <a:ext cx="6842584" cy="435437"/>
            </a:xfrm>
            <a:prstGeom prst="rect">
              <a:avLst/>
            </a:prstGeom>
          </p:spPr>
        </p:pic>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96527" y="0"/>
              <a:ext cx="6842584" cy="435437"/>
            </a:xfrm>
            <a:prstGeom prst="rect">
              <a:avLst/>
            </a:prstGeom>
          </p:spPr>
        </p:pic>
      </p:grpSp>
      <p:pic>
        <p:nvPicPr>
          <p:cNvPr id="23" name="Picture 2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973224" y="4105965"/>
            <a:ext cx="2271679" cy="2752035"/>
          </a:xfrm>
          <a:prstGeom prst="rect">
            <a:avLst/>
          </a:prstGeom>
        </p:spPr>
      </p:pic>
      <p:pic>
        <p:nvPicPr>
          <p:cNvPr id="25" name="Picture 2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892929" y="-871660"/>
            <a:ext cx="2581515" cy="1557460"/>
          </a:xfrm>
          <a:prstGeom prst="rect">
            <a:avLst/>
          </a:prstGeom>
        </p:spPr>
      </p:pic>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012" y="-101735"/>
            <a:ext cx="1127336" cy="680136"/>
          </a:xfrm>
          <a:prstGeom prst="rect">
            <a:avLst/>
          </a:prstGeom>
        </p:spPr>
      </p:pic>
      <p:pic>
        <p:nvPicPr>
          <p:cNvPr id="27" name="Picture 2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063589" y="3373346"/>
            <a:ext cx="3829340" cy="2743200"/>
          </a:xfrm>
          <a:prstGeom prst="rect">
            <a:avLst/>
          </a:prstGeom>
        </p:spPr>
      </p:pic>
      <p:pic>
        <p:nvPicPr>
          <p:cNvPr id="28" name="Picture 2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373441" y="1767505"/>
            <a:ext cx="1055043" cy="509059"/>
          </a:xfrm>
          <a:prstGeom prst="rect">
            <a:avLst/>
          </a:prstGeom>
        </p:spPr>
      </p:pic>
      <p:pic>
        <p:nvPicPr>
          <p:cNvPr id="29" name="Picture 29"/>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2919714" y="5787692"/>
            <a:ext cx="4337269" cy="1309067"/>
          </a:xfrm>
          <a:prstGeom prst="rect">
            <a:avLst/>
          </a:prstGeom>
        </p:spPr>
      </p:pic>
      <p:pic>
        <p:nvPicPr>
          <p:cNvPr id="30" name="Picture 30"/>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3216869" y="5173725"/>
            <a:ext cx="6067060" cy="1831149"/>
          </a:xfrm>
          <a:prstGeom prst="rect">
            <a:avLst/>
          </a:prstGeom>
        </p:spPr>
      </p:pic>
      <p:pic>
        <p:nvPicPr>
          <p:cNvPr id="31" name="Picture 31"/>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662091" y="5217062"/>
            <a:ext cx="6548361" cy="1976414"/>
          </a:xfrm>
          <a:prstGeom prst="rect">
            <a:avLst/>
          </a:prstGeom>
        </p:spPr>
      </p:pic>
      <p:pic>
        <p:nvPicPr>
          <p:cNvPr id="34" name="Picture 10">
            <a:extLst>
              <a:ext uri="{FF2B5EF4-FFF2-40B4-BE49-F238E27FC236}">
                <a16:creationId xmlns:a16="http://schemas.microsoft.com/office/drawing/2014/main" id="{F25B05C6-8ACE-FC6D-F277-DB2B211CC113}"/>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rot="20657356">
            <a:off x="113039" y="573517"/>
            <a:ext cx="3748989" cy="1653268"/>
          </a:xfrm>
          <a:prstGeom prst="rect">
            <a:avLst/>
          </a:prstGeom>
        </p:spPr>
      </p:pic>
      <p:pic>
        <p:nvPicPr>
          <p:cNvPr id="33" name="Picture 32">
            <a:extLst>
              <a:ext uri="{FF2B5EF4-FFF2-40B4-BE49-F238E27FC236}">
                <a16:creationId xmlns:a16="http://schemas.microsoft.com/office/drawing/2014/main" id="{654F9BEC-AD17-8144-00AF-669C3A435710}"/>
              </a:ext>
            </a:extLst>
          </p:cNvPr>
          <p:cNvPicPr>
            <a:picLocks noChangeAspect="1"/>
          </p:cNvPicPr>
          <p:nvPr/>
        </p:nvPicPr>
        <p:blipFill>
          <a:blip r:embed="rId26"/>
          <a:stretch>
            <a:fillRect/>
          </a:stretch>
        </p:blipFill>
        <p:spPr>
          <a:xfrm rot="20599183">
            <a:off x="-76441" y="871904"/>
            <a:ext cx="4121501" cy="1379606"/>
          </a:xfrm>
          <a:prstGeom prst="rect">
            <a:avLst/>
          </a:prstGeom>
        </p:spPr>
      </p:pic>
      <p:sp>
        <p:nvSpPr>
          <p:cNvPr id="36" name="TextBox 35">
            <a:extLst>
              <a:ext uri="{FF2B5EF4-FFF2-40B4-BE49-F238E27FC236}">
                <a16:creationId xmlns:a16="http://schemas.microsoft.com/office/drawing/2014/main" id="{C0E40AEE-2F3E-5DCA-A2E1-7D28E46A706F}"/>
              </a:ext>
            </a:extLst>
          </p:cNvPr>
          <p:cNvSpPr txBox="1"/>
          <p:nvPr/>
        </p:nvSpPr>
        <p:spPr>
          <a:xfrm>
            <a:off x="2584409" y="2174334"/>
            <a:ext cx="748148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307975">
                  <a:solidFill>
                    <a:schemeClr val="bg1"/>
                  </a:solidFill>
                </a:ln>
                <a:solidFill>
                  <a:srgbClr val="00B050"/>
                </a:solidFill>
                <a:effectLst>
                  <a:glow rad="63500">
                    <a:schemeClr val="accent3">
                      <a:satMod val="175000"/>
                      <a:alpha val="40000"/>
                    </a:schemeClr>
                  </a:glow>
                </a:effectLst>
                <a:uLnTx/>
                <a:uFillTx/>
                <a:latin typeface="iCiel Crocante" panose="02000000000000000000" pitchFamily="50" charset="0"/>
                <a:ea typeface="+mn-ea"/>
                <a:cs typeface="+mn-cs"/>
              </a:rPr>
              <a:t>XIN CHÀO VÀ HẸN GẶP LẠI!</a:t>
            </a:r>
          </a:p>
        </p:txBody>
      </p:sp>
      <p:sp>
        <p:nvSpPr>
          <p:cNvPr id="9" name="TextBox 8">
            <a:extLst>
              <a:ext uri="{FF2B5EF4-FFF2-40B4-BE49-F238E27FC236}">
                <a16:creationId xmlns:a16="http://schemas.microsoft.com/office/drawing/2014/main" id="{12F4B937-7BDB-4990-59CF-5BC55FB867EA}"/>
              </a:ext>
            </a:extLst>
          </p:cNvPr>
          <p:cNvSpPr txBox="1"/>
          <p:nvPr/>
        </p:nvSpPr>
        <p:spPr>
          <a:xfrm>
            <a:off x="2584409" y="2200068"/>
            <a:ext cx="748148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00"/>
                </a:solidFill>
                <a:effectLst/>
                <a:uLnTx/>
                <a:uFillTx/>
                <a:latin typeface="iCiel Crocante" panose="02000000000000000000" pitchFamily="50" charset="0"/>
                <a:ea typeface="+mn-ea"/>
                <a:cs typeface="+mn-cs"/>
              </a:rPr>
              <a:t>XIN CHÀO VÀ HẸN GẶP LẠI!</a:t>
            </a:r>
          </a:p>
        </p:txBody>
      </p:sp>
    </p:spTree>
    <p:extLst>
      <p:ext uri="{BB962C8B-B14F-4D97-AF65-F5344CB8AC3E}">
        <p14:creationId xmlns:p14="http://schemas.microsoft.com/office/powerpoint/2010/main" val="19289357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500" fill="hold"/>
                                        <p:tgtEl>
                                          <p:spTgt spid="36"/>
                                        </p:tgtEl>
                                        <p:attrNameLst>
                                          <p:attrName>ppt_x</p:attrName>
                                        </p:attrNameLst>
                                      </p:cBhvr>
                                      <p:tavLst>
                                        <p:tav tm="0">
                                          <p:val>
                                            <p:strVal val="#ppt_x"/>
                                          </p:val>
                                        </p:tav>
                                        <p:tav tm="100000">
                                          <p:val>
                                            <p:strVal val="#ppt_x"/>
                                          </p:val>
                                        </p:tav>
                                      </p:tavLst>
                                    </p:anim>
                                    <p:anim calcmode="lin" valueType="num">
                                      <p:cBhvr additive="base">
                                        <p:cTn id="1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FBEC4-DBAB-7B26-E9A3-7379A8FFF1CE}"/>
              </a:ext>
            </a:extLst>
          </p:cNvPr>
          <p:cNvPicPr>
            <a:picLocks noChangeAspect="1"/>
          </p:cNvPicPr>
          <p:nvPr/>
        </p:nvPicPr>
        <p:blipFill>
          <a:blip r:embed="rId2"/>
          <a:stretch>
            <a:fillRect/>
          </a:stretch>
        </p:blipFill>
        <p:spPr>
          <a:xfrm>
            <a:off x="502599" y="3370786"/>
            <a:ext cx="7401185" cy="3487214"/>
          </a:xfrm>
          <a:prstGeom prst="rect">
            <a:avLst/>
          </a:prstGeom>
        </p:spPr>
      </p:pic>
      <p:pic>
        <p:nvPicPr>
          <p:cNvPr id="3" name="Picture 20">
            <a:extLst>
              <a:ext uri="{FF2B5EF4-FFF2-40B4-BE49-F238E27FC236}">
                <a16:creationId xmlns:a16="http://schemas.microsoft.com/office/drawing/2014/main" id="{16EF788C-CC0A-ED86-6A71-24359362F67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613269" y="0"/>
            <a:ext cx="1187268" cy="1216152"/>
          </a:xfrm>
          <a:prstGeom prst="rect">
            <a:avLst/>
          </a:prstGeom>
        </p:spPr>
      </p:pic>
      <p:sp>
        <p:nvSpPr>
          <p:cNvPr id="4" name="Cloud 3">
            <a:extLst>
              <a:ext uri="{FF2B5EF4-FFF2-40B4-BE49-F238E27FC236}">
                <a16:creationId xmlns:a16="http://schemas.microsoft.com/office/drawing/2014/main" id="{12CC79EF-0C17-98E0-A8A6-A5F9108E9B22}"/>
              </a:ext>
            </a:extLst>
          </p:cNvPr>
          <p:cNvSpPr/>
          <p:nvPr/>
        </p:nvSpPr>
        <p:spPr>
          <a:xfrm>
            <a:off x="1446377" y="450314"/>
            <a:ext cx="9590726" cy="5840944"/>
          </a:xfrm>
          <a:prstGeom prst="cloud">
            <a:avLst/>
          </a:prstGeom>
          <a:solidFill>
            <a:sysClr val="window" lastClr="FFFFFF">
              <a:alpha val="79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D606758-B6B3-2030-485D-CB5CADF53172}"/>
              </a:ext>
            </a:extLst>
          </p:cNvPr>
          <p:cNvSpPr txBox="1"/>
          <p:nvPr/>
        </p:nvSpPr>
        <p:spPr>
          <a:xfrm>
            <a:off x="3275223" y="1037537"/>
            <a:ext cx="5933034" cy="769441"/>
          </a:xfrm>
          <a:prstGeom prst="rect">
            <a:avLst/>
          </a:prstGeom>
          <a:noFill/>
        </p:spPr>
        <p:txBody>
          <a:bodyPr wrap="none" rtlCol="0">
            <a:spAutoFit/>
          </a:bodyPr>
          <a:lstStyle/>
          <a:p>
            <a:r>
              <a:rPr lang="en-US" sz="4400">
                <a:solidFill>
                  <a:prstClr val="black"/>
                </a:solidFill>
                <a:latin typeface="SVN-Kitten" pitchFamily="50" charset="0"/>
              </a:rPr>
              <a:t>Thứ ....ngày...tháng...năm</a:t>
            </a:r>
          </a:p>
        </p:txBody>
      </p:sp>
      <p:pic>
        <p:nvPicPr>
          <p:cNvPr id="6" name="Picture 5">
            <a:extLst>
              <a:ext uri="{FF2B5EF4-FFF2-40B4-BE49-F238E27FC236}">
                <a16:creationId xmlns:a16="http://schemas.microsoft.com/office/drawing/2014/main" id="{BAD10232-E489-A1D8-5E96-ADA9232C03DA}"/>
              </a:ext>
            </a:extLst>
          </p:cNvPr>
          <p:cNvPicPr>
            <a:picLocks noChangeAspect="1"/>
          </p:cNvPicPr>
          <p:nvPr/>
        </p:nvPicPr>
        <p:blipFill>
          <a:blip r:embed="rId5"/>
          <a:stretch>
            <a:fillRect/>
          </a:stretch>
        </p:blipFill>
        <p:spPr>
          <a:xfrm>
            <a:off x="4399917" y="1806978"/>
            <a:ext cx="4076572" cy="1364567"/>
          </a:xfrm>
          <a:prstGeom prst="rect">
            <a:avLst/>
          </a:prstGeom>
        </p:spPr>
      </p:pic>
      <p:sp>
        <p:nvSpPr>
          <p:cNvPr id="7" name="TextBox 6">
            <a:extLst>
              <a:ext uri="{FF2B5EF4-FFF2-40B4-BE49-F238E27FC236}">
                <a16:creationId xmlns:a16="http://schemas.microsoft.com/office/drawing/2014/main" id="{4B7DC3AE-BE73-49B6-1C5F-1E16419A9FEB}"/>
              </a:ext>
            </a:extLst>
          </p:cNvPr>
          <p:cNvSpPr txBox="1"/>
          <p:nvPr/>
        </p:nvSpPr>
        <p:spPr>
          <a:xfrm>
            <a:off x="5243004" y="2986065"/>
            <a:ext cx="2390398" cy="769441"/>
          </a:xfrm>
          <a:prstGeom prst="rect">
            <a:avLst/>
          </a:prstGeom>
          <a:noFill/>
        </p:spPr>
        <p:txBody>
          <a:bodyPr wrap="none" rtlCol="0">
            <a:spAutoFit/>
          </a:bodyPr>
          <a:lstStyle/>
          <a:p>
            <a:r>
              <a:rPr lang="en-US" sz="4400">
                <a:solidFill>
                  <a:srgbClr val="00B050"/>
                </a:solidFill>
                <a:latin typeface="iCiel Crocante" panose="02000000000000000000" pitchFamily="50" charset="0"/>
              </a:rPr>
              <a:t>TUẦN 23</a:t>
            </a:r>
          </a:p>
        </p:txBody>
      </p:sp>
      <p:sp>
        <p:nvSpPr>
          <p:cNvPr id="8" name="TextBox 7">
            <a:extLst>
              <a:ext uri="{FF2B5EF4-FFF2-40B4-BE49-F238E27FC236}">
                <a16:creationId xmlns:a16="http://schemas.microsoft.com/office/drawing/2014/main" id="{E41610D5-5C3B-BDF7-924F-7EFE2F404020}"/>
              </a:ext>
            </a:extLst>
          </p:cNvPr>
          <p:cNvSpPr txBox="1"/>
          <p:nvPr/>
        </p:nvSpPr>
        <p:spPr>
          <a:xfrm>
            <a:off x="2157990" y="3553302"/>
            <a:ext cx="8167499" cy="1981953"/>
          </a:xfrm>
          <a:prstGeom prst="rect">
            <a:avLst/>
          </a:prstGeom>
          <a:noFill/>
        </p:spPr>
        <p:txBody>
          <a:bodyPr wrap="square" rtlCol="0">
            <a:spAutoFit/>
          </a:bodyPr>
          <a:lstStyle/>
          <a:p>
            <a:pPr algn="ctr">
              <a:lnSpc>
                <a:spcPct val="150000"/>
              </a:lnSpc>
            </a:pPr>
            <a:r>
              <a:rPr lang="en-US" sz="4400">
                <a:solidFill>
                  <a:srgbClr val="C00000"/>
                </a:solidFill>
                <a:latin typeface="iCiel Crocante" panose="02000000000000000000" pitchFamily="50" charset="0"/>
              </a:rPr>
              <a:t>NÓI VÀ NGHE: Nói về một đồ vật dựa vào gợi ý </a:t>
            </a:r>
          </a:p>
        </p:txBody>
      </p:sp>
    </p:spTree>
    <p:extLst>
      <p:ext uri="{BB962C8B-B14F-4D97-AF65-F5344CB8AC3E}">
        <p14:creationId xmlns:p14="http://schemas.microsoft.com/office/powerpoint/2010/main" val="23258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Scale>
                                      <p:cBhvr>
                                        <p:cTn id="2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7" dur="1000" decel="50000" fill="hold">
                                          <p:stCondLst>
                                            <p:cond delay="0"/>
                                          </p:stCondLst>
                                        </p:cTn>
                                        <p:tgtEl>
                                          <p:spTgt spid="8"/>
                                        </p:tgtEl>
                                        <p:attrNameLst>
                                          <p:attrName>ppt_x</p:attrName>
                                          <p:attrName>ppt_y</p:attrName>
                                        </p:attrNameLst>
                                      </p:cBhvr>
                                    </p:animMotion>
                                    <p:animEffect transition="in" filter="fade">
                                      <p:cBhvr>
                                        <p:cTn id="2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69693" y="2363112"/>
            <a:ext cx="8398449" cy="2554545"/>
          </a:xfrm>
          <a:prstGeom prst="rect">
            <a:avLst/>
          </a:prstGeom>
          <a:noFill/>
        </p:spPr>
        <p:txBody>
          <a:bodyPr wrap="square" rtlCol="0">
            <a:spAutoFit/>
          </a:bodyPr>
          <a:lstStyle/>
          <a:p>
            <a:pPr algn="ctr"/>
            <a:r>
              <a:rPr lang="en-US" sz="8000" dirty="0">
                <a:solidFill>
                  <a:schemeClr val="bg1"/>
                </a:solidFill>
                <a:effectLst>
                  <a:glow rad="63500">
                    <a:schemeClr val="accent2">
                      <a:lumMod val="20000"/>
                      <a:lumOff val="80000"/>
                      <a:alpha val="40000"/>
                    </a:schemeClr>
                  </a:glow>
                </a:effectLst>
                <a:latin typeface="LNTH-Dinomiko" panose="02000500000000000000" pitchFamily="2" charset="0"/>
              </a:rPr>
              <a:t>ĐÓNG VAI, NÓI VÀ ĐÁP LỜI CHÚC MỪNG</a:t>
            </a:r>
          </a:p>
        </p:txBody>
      </p:sp>
    </p:spTree>
    <p:extLst>
      <p:ext uri="{BB962C8B-B14F-4D97-AF65-F5344CB8AC3E}">
        <p14:creationId xmlns:p14="http://schemas.microsoft.com/office/powerpoint/2010/main" val="14331040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3"/>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649475" y="968862"/>
            <a:ext cx="5515350" cy="2213033"/>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5684526" y="1110872"/>
            <a:ext cx="5367527" cy="1569660"/>
          </a:xfrm>
          <a:prstGeom prst="rect">
            <a:avLst/>
          </a:prstGeom>
          <a:noFill/>
        </p:spPr>
        <p:txBody>
          <a:bodyPr wrap="square" rtlCol="0">
            <a:spAutoFit/>
          </a:bodyPr>
          <a:lstStyle/>
          <a:p>
            <a:pPr algn="ctr"/>
            <a:r>
              <a:rPr lang="en-US" sz="4800">
                <a:solidFill>
                  <a:srgbClr val="C00000"/>
                </a:solidFill>
                <a:latin typeface="#9Slide05 SVNClementine" panose="020F0502020204030203" pitchFamily="34" charset="0"/>
              </a:rPr>
              <a:t>QUAN SÁT TRANH VÀ CHO BIẾT</a:t>
            </a:r>
          </a:p>
        </p:txBody>
      </p:sp>
      <p:pic>
        <p:nvPicPr>
          <p:cNvPr id="17" name="Picture 16" descr="Graphical user interface, text, application&#10;&#10;Description automatically generated">
            <a:extLst>
              <a:ext uri="{FF2B5EF4-FFF2-40B4-BE49-F238E27FC236}">
                <a16:creationId xmlns:a16="http://schemas.microsoft.com/office/drawing/2014/main" id="{831F10D8-E944-3D9B-BCAE-1A8F1CDD51B5}"/>
              </a:ext>
            </a:extLst>
          </p:cNvPr>
          <p:cNvPicPr>
            <a:picLocks noChangeAspect="1"/>
          </p:cNvPicPr>
          <p:nvPr/>
        </p:nvPicPr>
        <p:blipFill rotWithShape="1">
          <a:blip r:embed="rId8">
            <a:extLst>
              <a:ext uri="{28A0092B-C50C-407E-A947-70E740481C1C}">
                <a14:useLocalDpi xmlns:a14="http://schemas.microsoft.com/office/drawing/2010/main" val="0"/>
              </a:ext>
            </a:extLst>
          </a:blip>
          <a:srcRect l="47385" t="49656" r="10775" b="21248"/>
          <a:stretch/>
        </p:blipFill>
        <p:spPr>
          <a:xfrm>
            <a:off x="685507" y="3191035"/>
            <a:ext cx="8434844" cy="3299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9" name="Rectangle: Rounded Corners 18">
            <a:extLst>
              <a:ext uri="{FF2B5EF4-FFF2-40B4-BE49-F238E27FC236}">
                <a16:creationId xmlns:a16="http://schemas.microsoft.com/office/drawing/2014/main" id="{4709A783-1407-B075-51CB-5A7C60337FA8}"/>
              </a:ext>
            </a:extLst>
          </p:cNvPr>
          <p:cNvSpPr/>
          <p:nvPr/>
        </p:nvSpPr>
        <p:spPr>
          <a:xfrm>
            <a:off x="1306285" y="1114744"/>
            <a:ext cx="4126781" cy="1873127"/>
          </a:xfrm>
          <a:custGeom>
            <a:avLst/>
            <a:gdLst>
              <a:gd name="connsiteX0" fmla="*/ 0 w 4126781"/>
              <a:gd name="connsiteY0" fmla="*/ 312194 h 1873127"/>
              <a:gd name="connsiteX1" fmla="*/ 312194 w 4126781"/>
              <a:gd name="connsiteY1" fmla="*/ 0 h 1873127"/>
              <a:gd name="connsiteX2" fmla="*/ 3814587 w 4126781"/>
              <a:gd name="connsiteY2" fmla="*/ 0 h 1873127"/>
              <a:gd name="connsiteX3" fmla="*/ 4126781 w 4126781"/>
              <a:gd name="connsiteY3" fmla="*/ 312194 h 1873127"/>
              <a:gd name="connsiteX4" fmla="*/ 4126781 w 4126781"/>
              <a:gd name="connsiteY4" fmla="*/ 1560933 h 1873127"/>
              <a:gd name="connsiteX5" fmla="*/ 3814587 w 4126781"/>
              <a:gd name="connsiteY5" fmla="*/ 1873127 h 1873127"/>
              <a:gd name="connsiteX6" fmla="*/ 312194 w 4126781"/>
              <a:gd name="connsiteY6" fmla="*/ 1873127 h 1873127"/>
              <a:gd name="connsiteX7" fmla="*/ 0 w 4126781"/>
              <a:gd name="connsiteY7" fmla="*/ 1560933 h 1873127"/>
              <a:gd name="connsiteX8" fmla="*/ 0 w 4126781"/>
              <a:gd name="connsiteY8" fmla="*/ 312194 h 187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26781" h="1873127" fill="none" extrusionOk="0">
                <a:moveTo>
                  <a:pt x="0" y="312194"/>
                </a:moveTo>
                <a:cubicBezTo>
                  <a:pt x="16317" y="128740"/>
                  <a:pt x="138908" y="-2499"/>
                  <a:pt x="312194" y="0"/>
                </a:cubicBezTo>
                <a:cubicBezTo>
                  <a:pt x="1471486" y="-14397"/>
                  <a:pt x="2077161" y="52518"/>
                  <a:pt x="3814587" y="0"/>
                </a:cubicBezTo>
                <a:cubicBezTo>
                  <a:pt x="3988399" y="2805"/>
                  <a:pt x="4129855" y="146622"/>
                  <a:pt x="4126781" y="312194"/>
                </a:cubicBezTo>
                <a:cubicBezTo>
                  <a:pt x="4025154" y="886330"/>
                  <a:pt x="4047419" y="1002419"/>
                  <a:pt x="4126781" y="1560933"/>
                </a:cubicBezTo>
                <a:cubicBezTo>
                  <a:pt x="4146625" y="1734733"/>
                  <a:pt x="4005434" y="1896450"/>
                  <a:pt x="3814587" y="1873127"/>
                </a:cubicBezTo>
                <a:cubicBezTo>
                  <a:pt x="2699399" y="2000598"/>
                  <a:pt x="1239766" y="1861564"/>
                  <a:pt x="312194" y="1873127"/>
                </a:cubicBezTo>
                <a:cubicBezTo>
                  <a:pt x="151851" y="1874504"/>
                  <a:pt x="1268" y="1755537"/>
                  <a:pt x="0" y="1560933"/>
                </a:cubicBezTo>
                <a:cubicBezTo>
                  <a:pt x="110157" y="1043648"/>
                  <a:pt x="-88527" y="820081"/>
                  <a:pt x="0" y="312194"/>
                </a:cubicBezTo>
                <a:close/>
              </a:path>
              <a:path w="4126781" h="1873127" stroke="0" extrusionOk="0">
                <a:moveTo>
                  <a:pt x="0" y="312194"/>
                </a:moveTo>
                <a:cubicBezTo>
                  <a:pt x="-8557" y="113735"/>
                  <a:pt x="118892" y="-4160"/>
                  <a:pt x="312194" y="0"/>
                </a:cubicBezTo>
                <a:cubicBezTo>
                  <a:pt x="1506412" y="-148340"/>
                  <a:pt x="3197338" y="-165001"/>
                  <a:pt x="3814587" y="0"/>
                </a:cubicBezTo>
                <a:cubicBezTo>
                  <a:pt x="4000719" y="-3864"/>
                  <a:pt x="4129011" y="146561"/>
                  <a:pt x="4126781" y="312194"/>
                </a:cubicBezTo>
                <a:cubicBezTo>
                  <a:pt x="4193141" y="442894"/>
                  <a:pt x="4141235" y="1062944"/>
                  <a:pt x="4126781" y="1560933"/>
                </a:cubicBezTo>
                <a:cubicBezTo>
                  <a:pt x="4114199" y="1720661"/>
                  <a:pt x="3995629" y="1885710"/>
                  <a:pt x="3814587" y="1873127"/>
                </a:cubicBezTo>
                <a:cubicBezTo>
                  <a:pt x="2412273" y="1805727"/>
                  <a:pt x="1226241" y="1942299"/>
                  <a:pt x="312194" y="1873127"/>
                </a:cubicBezTo>
                <a:cubicBezTo>
                  <a:pt x="134830" y="1875364"/>
                  <a:pt x="1433" y="1745396"/>
                  <a:pt x="0" y="1560933"/>
                </a:cubicBezTo>
                <a:cubicBezTo>
                  <a:pt x="-38078" y="1407667"/>
                  <a:pt x="-92053" y="631051"/>
                  <a:pt x="0" y="312194"/>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a:solidFill>
                  <a:schemeClr val="tx2">
                    <a:lumMod val="75000"/>
                  </a:schemeClr>
                </a:solidFill>
              </a:rPr>
              <a:t>Tranh dưới đây có mấy nhân vật? Đó là ai?</a:t>
            </a:r>
          </a:p>
        </p:txBody>
      </p:sp>
      <p:sp>
        <p:nvSpPr>
          <p:cNvPr id="20" name="Rectangle: Rounded Corners 19">
            <a:extLst>
              <a:ext uri="{FF2B5EF4-FFF2-40B4-BE49-F238E27FC236}">
                <a16:creationId xmlns:a16="http://schemas.microsoft.com/office/drawing/2014/main" id="{3A62DBEE-0CCF-1CC0-D586-359F12E5BA11}"/>
              </a:ext>
            </a:extLst>
          </p:cNvPr>
          <p:cNvSpPr/>
          <p:nvPr/>
        </p:nvSpPr>
        <p:spPr>
          <a:xfrm>
            <a:off x="1027175" y="1294276"/>
            <a:ext cx="4452607" cy="1562204"/>
          </a:xfrm>
          <a:custGeom>
            <a:avLst/>
            <a:gdLst>
              <a:gd name="connsiteX0" fmla="*/ 0 w 4452607"/>
              <a:gd name="connsiteY0" fmla="*/ 260373 h 1562204"/>
              <a:gd name="connsiteX1" fmla="*/ 260373 w 4452607"/>
              <a:gd name="connsiteY1" fmla="*/ 0 h 1562204"/>
              <a:gd name="connsiteX2" fmla="*/ 4192234 w 4452607"/>
              <a:gd name="connsiteY2" fmla="*/ 0 h 1562204"/>
              <a:gd name="connsiteX3" fmla="*/ 4452607 w 4452607"/>
              <a:gd name="connsiteY3" fmla="*/ 260373 h 1562204"/>
              <a:gd name="connsiteX4" fmla="*/ 4452607 w 4452607"/>
              <a:gd name="connsiteY4" fmla="*/ 1301831 h 1562204"/>
              <a:gd name="connsiteX5" fmla="*/ 4192234 w 4452607"/>
              <a:gd name="connsiteY5" fmla="*/ 1562204 h 1562204"/>
              <a:gd name="connsiteX6" fmla="*/ 260373 w 4452607"/>
              <a:gd name="connsiteY6" fmla="*/ 1562204 h 1562204"/>
              <a:gd name="connsiteX7" fmla="*/ 0 w 4452607"/>
              <a:gd name="connsiteY7" fmla="*/ 1301831 h 1562204"/>
              <a:gd name="connsiteX8" fmla="*/ 0 w 4452607"/>
              <a:gd name="connsiteY8" fmla="*/ 260373 h 156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52607" h="1562204" fill="none" extrusionOk="0">
                <a:moveTo>
                  <a:pt x="0" y="260373"/>
                </a:moveTo>
                <a:cubicBezTo>
                  <a:pt x="17229" y="104922"/>
                  <a:pt x="112074" y="-12982"/>
                  <a:pt x="260373" y="0"/>
                </a:cubicBezTo>
                <a:cubicBezTo>
                  <a:pt x="1516853" y="-14397"/>
                  <a:pt x="3522797" y="52518"/>
                  <a:pt x="4192234" y="0"/>
                </a:cubicBezTo>
                <a:cubicBezTo>
                  <a:pt x="4346136" y="20357"/>
                  <a:pt x="4453830" y="119297"/>
                  <a:pt x="4452607" y="260373"/>
                </a:cubicBezTo>
                <a:cubicBezTo>
                  <a:pt x="4450930" y="601450"/>
                  <a:pt x="4451813" y="1180702"/>
                  <a:pt x="4452607" y="1301831"/>
                </a:cubicBezTo>
                <a:cubicBezTo>
                  <a:pt x="4476961" y="1447324"/>
                  <a:pt x="4348579" y="1578082"/>
                  <a:pt x="4192234" y="1562204"/>
                </a:cubicBezTo>
                <a:cubicBezTo>
                  <a:pt x="2648797" y="1689675"/>
                  <a:pt x="1031754" y="1550641"/>
                  <a:pt x="260373" y="1562204"/>
                </a:cubicBezTo>
                <a:cubicBezTo>
                  <a:pt x="135445" y="1564355"/>
                  <a:pt x="1562" y="1472942"/>
                  <a:pt x="0" y="1301831"/>
                </a:cubicBezTo>
                <a:cubicBezTo>
                  <a:pt x="-40762" y="1130804"/>
                  <a:pt x="-70563" y="486622"/>
                  <a:pt x="0" y="260373"/>
                </a:cubicBezTo>
                <a:close/>
              </a:path>
              <a:path w="4452607" h="1562204" stroke="0" extrusionOk="0">
                <a:moveTo>
                  <a:pt x="0" y="260373"/>
                </a:moveTo>
                <a:cubicBezTo>
                  <a:pt x="-7277" y="94428"/>
                  <a:pt x="114176" y="-477"/>
                  <a:pt x="260373" y="0"/>
                </a:cubicBezTo>
                <a:cubicBezTo>
                  <a:pt x="1767617" y="-148340"/>
                  <a:pt x="2434307" y="-165001"/>
                  <a:pt x="4192234" y="0"/>
                </a:cubicBezTo>
                <a:cubicBezTo>
                  <a:pt x="4356763" y="-5842"/>
                  <a:pt x="4453418" y="119042"/>
                  <a:pt x="4452607" y="260373"/>
                </a:cubicBezTo>
                <a:cubicBezTo>
                  <a:pt x="4491888" y="776858"/>
                  <a:pt x="4486754" y="1158273"/>
                  <a:pt x="4452607" y="1301831"/>
                </a:cubicBezTo>
                <a:cubicBezTo>
                  <a:pt x="4450898" y="1443907"/>
                  <a:pt x="4343378" y="1572922"/>
                  <a:pt x="4192234" y="1562204"/>
                </a:cubicBezTo>
                <a:cubicBezTo>
                  <a:pt x="3086384" y="1494804"/>
                  <a:pt x="1101454" y="1631376"/>
                  <a:pt x="260373" y="1562204"/>
                </a:cubicBezTo>
                <a:cubicBezTo>
                  <a:pt x="97764" y="1570714"/>
                  <a:pt x="1987" y="1462326"/>
                  <a:pt x="0" y="1301831"/>
                </a:cubicBezTo>
                <a:cubicBezTo>
                  <a:pt x="54289" y="892232"/>
                  <a:pt x="72420" y="528114"/>
                  <a:pt x="0" y="260373"/>
                </a:cubicBezTo>
                <a:close/>
              </a:path>
            </a:pathLst>
          </a:custGeom>
          <a:solidFill>
            <a:srgbClr val="FFFF00"/>
          </a:solidFill>
          <a:ln w="57150">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a:solidFill>
                  <a:schemeClr val="tx2">
                    <a:lumMod val="75000"/>
                  </a:schemeClr>
                </a:solidFill>
              </a:rPr>
              <a:t>Trong tranh có 2 nhân vật là bố và con</a:t>
            </a:r>
          </a:p>
        </p:txBody>
      </p:sp>
    </p:spTree>
    <p:extLst>
      <p:ext uri="{BB962C8B-B14F-4D97-AF65-F5344CB8AC3E}">
        <p14:creationId xmlns:p14="http://schemas.microsoft.com/office/powerpoint/2010/main" val="1429868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arn(inVertical)">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19" grpId="1"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a:extLst>
              <a:ext uri="{FF2B5EF4-FFF2-40B4-BE49-F238E27FC236}">
                <a16:creationId xmlns:a16="http://schemas.microsoft.com/office/drawing/2014/main" id="{FA886730-A540-B539-AA5A-381E19E6B9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968" y="896113"/>
            <a:ext cx="10073901" cy="5868046"/>
          </a:xfrm>
          <a:prstGeom prst="rect">
            <a:avLst/>
          </a:prstGeom>
        </p:spPr>
      </p:pic>
      <p:pic>
        <p:nvPicPr>
          <p:cNvPr id="6" name="Picture 9">
            <a:extLst>
              <a:ext uri="{FF2B5EF4-FFF2-40B4-BE49-F238E27FC236}">
                <a16:creationId xmlns:a16="http://schemas.microsoft.com/office/drawing/2014/main" id="{88EB0C1C-CF87-2C9E-5254-1B4739F2A00F}"/>
              </a:ext>
            </a:extLst>
          </p:cNvPr>
          <p:cNvPicPr>
            <a:picLocks noChangeAspect="1"/>
          </p:cNvPicPr>
          <p:nvPr/>
        </p:nvPicPr>
        <p:blipFill>
          <a:blip r:embed="rId4"/>
          <a:srcRect/>
          <a:stretch>
            <a:fillRect/>
          </a:stretch>
        </p:blipFill>
        <p:spPr>
          <a:xfrm>
            <a:off x="0" y="2697479"/>
            <a:ext cx="2617140" cy="3710063"/>
          </a:xfrm>
          <a:prstGeom prst="rect">
            <a:avLst/>
          </a:prstGeom>
        </p:spPr>
      </p:pic>
      <p:sp>
        <p:nvSpPr>
          <p:cNvPr id="7" name="TextBox 6">
            <a:extLst>
              <a:ext uri="{FF2B5EF4-FFF2-40B4-BE49-F238E27FC236}">
                <a16:creationId xmlns:a16="http://schemas.microsoft.com/office/drawing/2014/main" id="{72D4D56C-9888-F467-58A6-12D2557F9F69}"/>
              </a:ext>
            </a:extLst>
          </p:cNvPr>
          <p:cNvSpPr txBox="1"/>
          <p:nvPr/>
        </p:nvSpPr>
        <p:spPr>
          <a:xfrm>
            <a:off x="2869693" y="2363112"/>
            <a:ext cx="8398449" cy="2554545"/>
          </a:xfrm>
          <a:prstGeom prst="rect">
            <a:avLst/>
          </a:prstGeom>
          <a:noFill/>
        </p:spPr>
        <p:txBody>
          <a:bodyPr wrap="square" rtlCol="0">
            <a:spAutoFit/>
          </a:bodyPr>
          <a:lstStyle/>
          <a:p>
            <a:pPr algn="ctr"/>
            <a:r>
              <a:rPr lang="en-US" sz="8000" dirty="0">
                <a:solidFill>
                  <a:schemeClr val="bg1"/>
                </a:solidFill>
                <a:effectLst>
                  <a:glow rad="63500">
                    <a:schemeClr val="accent2">
                      <a:lumMod val="20000"/>
                      <a:lumOff val="80000"/>
                      <a:alpha val="40000"/>
                    </a:schemeClr>
                  </a:glow>
                </a:effectLst>
                <a:latin typeface="LNTH-Dinomiko" panose="02000500000000000000" pitchFamily="2" charset="0"/>
              </a:rPr>
              <a:t>ĐỌC LỜI NHÂN VẬT VÀ TRẢ LỜI CÂU HỎI</a:t>
            </a:r>
          </a:p>
        </p:txBody>
      </p:sp>
    </p:spTree>
    <p:extLst>
      <p:ext uri="{BB962C8B-B14F-4D97-AF65-F5344CB8AC3E}">
        <p14:creationId xmlns:p14="http://schemas.microsoft.com/office/powerpoint/2010/main" val="6303979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80">
                                          <p:stCondLst>
                                            <p:cond delay="0"/>
                                          </p:stCondLst>
                                        </p:cTn>
                                        <p:tgtEl>
                                          <p:spTgt spid="3"/>
                                        </p:tgtEl>
                                      </p:cBhvr>
                                    </p:animEffect>
                                    <p:anim calcmode="lin" valueType="num">
                                      <p:cBhvr>
                                        <p:cTn id="40"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gtEl>
                                      </p:cBhvr>
                                      <p:to x="100000" y="60000"/>
                                    </p:animScale>
                                    <p:animScale>
                                      <p:cBhvr>
                                        <p:cTn id="46" dur="166" decel="50000">
                                          <p:stCondLst>
                                            <p:cond delay="676"/>
                                          </p:stCondLst>
                                        </p:cTn>
                                        <p:tgtEl>
                                          <p:spTgt spid="3"/>
                                        </p:tgtEl>
                                      </p:cBhvr>
                                      <p:to x="100000" y="100000"/>
                                    </p:animScale>
                                    <p:animScale>
                                      <p:cBhvr>
                                        <p:cTn id="47" dur="26">
                                          <p:stCondLst>
                                            <p:cond delay="1312"/>
                                          </p:stCondLst>
                                        </p:cTn>
                                        <p:tgtEl>
                                          <p:spTgt spid="3"/>
                                        </p:tgtEl>
                                      </p:cBhvr>
                                      <p:to x="100000" y="80000"/>
                                    </p:animScale>
                                    <p:animScale>
                                      <p:cBhvr>
                                        <p:cTn id="48" dur="166" decel="50000">
                                          <p:stCondLst>
                                            <p:cond delay="1338"/>
                                          </p:stCondLst>
                                        </p:cTn>
                                        <p:tgtEl>
                                          <p:spTgt spid="3"/>
                                        </p:tgtEl>
                                      </p:cBhvr>
                                      <p:to x="100000" y="100000"/>
                                    </p:animScale>
                                    <p:animScale>
                                      <p:cBhvr>
                                        <p:cTn id="49" dur="26">
                                          <p:stCondLst>
                                            <p:cond delay="1642"/>
                                          </p:stCondLst>
                                        </p:cTn>
                                        <p:tgtEl>
                                          <p:spTgt spid="3"/>
                                        </p:tgtEl>
                                      </p:cBhvr>
                                      <p:to x="100000" y="90000"/>
                                    </p:animScale>
                                    <p:animScale>
                                      <p:cBhvr>
                                        <p:cTn id="50" dur="166" decel="50000">
                                          <p:stCondLst>
                                            <p:cond delay="1668"/>
                                          </p:stCondLst>
                                        </p:cTn>
                                        <p:tgtEl>
                                          <p:spTgt spid="3"/>
                                        </p:tgtEl>
                                      </p:cBhvr>
                                      <p:to x="100000" y="100000"/>
                                    </p:animScale>
                                    <p:animScale>
                                      <p:cBhvr>
                                        <p:cTn id="51" dur="26">
                                          <p:stCondLst>
                                            <p:cond delay="1808"/>
                                          </p:stCondLst>
                                        </p:cTn>
                                        <p:tgtEl>
                                          <p:spTgt spid="3"/>
                                        </p:tgtEl>
                                      </p:cBhvr>
                                      <p:to x="100000" y="95000"/>
                                    </p:animScale>
                                    <p:animScale>
                                      <p:cBhvr>
                                        <p:cTn id="52"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14753" y="671333"/>
            <a:ext cx="7359402" cy="2510091"/>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3966645" y="713111"/>
            <a:ext cx="6976157" cy="1754326"/>
          </a:xfrm>
          <a:prstGeom prst="rect">
            <a:avLst/>
          </a:prstGeom>
          <a:noFill/>
        </p:spPr>
        <p:txBody>
          <a:bodyPr wrap="square" rtlCol="0">
            <a:spAutoFit/>
          </a:bodyPr>
          <a:lstStyle/>
          <a:p>
            <a:pPr algn="ctr"/>
            <a:r>
              <a:rPr lang="en-US" sz="3600" dirty="0" err="1">
                <a:solidFill>
                  <a:srgbClr val="C00000"/>
                </a:solidFill>
                <a:latin typeface="#9Slide05 SVNClementine" panose="020F0502020204030203" pitchFamily="34" charset="0"/>
              </a:rPr>
              <a:t>Đóng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vai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nói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và</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đáp</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lời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chúc</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mừng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của</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các</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vận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động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trong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đoàn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thể</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thao</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Việt</a:t>
            </a:r>
            <a:r>
              <a:rPr lang="en-US" sz="3600" dirty="0">
                <a:solidFill>
                  <a:srgbClr val="C00000"/>
                </a:solidFill>
                <a:latin typeface="#9Slide05 SVNClementine" panose="020F0502020204030203" pitchFamily="34" charset="0"/>
              </a:rPr>
              <a:t> Nam </a:t>
            </a:r>
            <a:r>
              <a:rPr lang="en-US" sz="3600" dirty="0" err="1">
                <a:solidFill>
                  <a:srgbClr val="C00000"/>
                </a:solidFill>
                <a:latin typeface="#9Slide05 SVNClementine" panose="020F0502020204030203" pitchFamily="34" charset="0"/>
              </a:rPr>
              <a:t>với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vận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động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Ảnh</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a:t>
            </a:r>
          </a:p>
        </p:txBody>
      </p:sp>
      <p:sp>
        <p:nvSpPr>
          <p:cNvPr id="19" name="Rectangle: Rounded Corners 18">
            <a:extLst>
              <a:ext uri="{FF2B5EF4-FFF2-40B4-BE49-F238E27FC236}">
                <a16:creationId xmlns:a16="http://schemas.microsoft.com/office/drawing/2014/main" id="{4709A783-1407-B075-51CB-5A7C60337FA8}"/>
              </a:ext>
            </a:extLst>
          </p:cNvPr>
          <p:cNvSpPr/>
          <p:nvPr/>
        </p:nvSpPr>
        <p:spPr>
          <a:xfrm>
            <a:off x="1385900" y="3089435"/>
            <a:ext cx="8019357" cy="2974150"/>
          </a:xfrm>
          <a:custGeom>
            <a:avLst/>
            <a:gdLst>
              <a:gd name="connsiteX0" fmla="*/ 0 w 8019357"/>
              <a:gd name="connsiteY0" fmla="*/ 495702 h 2974150"/>
              <a:gd name="connsiteX1" fmla="*/ 495702 w 8019357"/>
              <a:gd name="connsiteY1" fmla="*/ 0 h 2974150"/>
              <a:gd name="connsiteX2" fmla="*/ 7523655 w 8019357"/>
              <a:gd name="connsiteY2" fmla="*/ 0 h 2974150"/>
              <a:gd name="connsiteX3" fmla="*/ 8019357 w 8019357"/>
              <a:gd name="connsiteY3" fmla="*/ 495702 h 2974150"/>
              <a:gd name="connsiteX4" fmla="*/ 8019357 w 8019357"/>
              <a:gd name="connsiteY4" fmla="*/ 2478448 h 2974150"/>
              <a:gd name="connsiteX5" fmla="*/ 7523655 w 8019357"/>
              <a:gd name="connsiteY5" fmla="*/ 2974150 h 2974150"/>
              <a:gd name="connsiteX6" fmla="*/ 495702 w 8019357"/>
              <a:gd name="connsiteY6" fmla="*/ 2974150 h 2974150"/>
              <a:gd name="connsiteX7" fmla="*/ 0 w 8019357"/>
              <a:gd name="connsiteY7" fmla="*/ 2478448 h 2974150"/>
              <a:gd name="connsiteX8" fmla="*/ 0 w 8019357"/>
              <a:gd name="connsiteY8" fmla="*/ 495702 h 2974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19357" h="2974150" fill="none" extrusionOk="0">
                <a:moveTo>
                  <a:pt x="0" y="495702"/>
                </a:moveTo>
                <a:cubicBezTo>
                  <a:pt x="30757" y="201134"/>
                  <a:pt x="218934" y="-8654"/>
                  <a:pt x="495702" y="0"/>
                </a:cubicBezTo>
                <a:cubicBezTo>
                  <a:pt x="3328607" y="-14397"/>
                  <a:pt x="5687495" y="52518"/>
                  <a:pt x="7523655" y="0"/>
                </a:cubicBezTo>
                <a:cubicBezTo>
                  <a:pt x="7806310" y="17907"/>
                  <a:pt x="8030946" y="247752"/>
                  <a:pt x="8019357" y="495702"/>
                </a:cubicBezTo>
                <a:cubicBezTo>
                  <a:pt x="7898236" y="863052"/>
                  <a:pt x="8127832" y="2165889"/>
                  <a:pt x="8019357" y="2478448"/>
                </a:cubicBezTo>
                <a:cubicBezTo>
                  <a:pt x="8030888" y="2753019"/>
                  <a:pt x="7821491" y="3004611"/>
                  <a:pt x="7523655" y="2974150"/>
                </a:cubicBezTo>
                <a:cubicBezTo>
                  <a:pt x="6033735" y="3101621"/>
                  <a:pt x="2165148" y="2962587"/>
                  <a:pt x="495702" y="2974150"/>
                </a:cubicBezTo>
                <a:cubicBezTo>
                  <a:pt x="246386" y="2976938"/>
                  <a:pt x="1823" y="2784093"/>
                  <a:pt x="0" y="2478448"/>
                </a:cubicBezTo>
                <a:cubicBezTo>
                  <a:pt x="55857" y="2061346"/>
                  <a:pt x="-10367" y="834415"/>
                  <a:pt x="0" y="495702"/>
                </a:cubicBezTo>
                <a:close/>
              </a:path>
              <a:path w="8019357" h="2974150" stroke="0" extrusionOk="0">
                <a:moveTo>
                  <a:pt x="0" y="495702"/>
                </a:moveTo>
                <a:cubicBezTo>
                  <a:pt x="-3618" y="210923"/>
                  <a:pt x="186338" y="-7091"/>
                  <a:pt x="495702" y="0"/>
                </a:cubicBezTo>
                <a:cubicBezTo>
                  <a:pt x="3182016" y="-148340"/>
                  <a:pt x="4444738" y="-165001"/>
                  <a:pt x="7523655" y="0"/>
                </a:cubicBezTo>
                <a:cubicBezTo>
                  <a:pt x="7848821" y="-14484"/>
                  <a:pt x="8035144" y="269977"/>
                  <a:pt x="8019357" y="495702"/>
                </a:cubicBezTo>
                <a:cubicBezTo>
                  <a:pt x="7962966" y="743921"/>
                  <a:pt x="7942538" y="1687246"/>
                  <a:pt x="8019357" y="2478448"/>
                </a:cubicBezTo>
                <a:cubicBezTo>
                  <a:pt x="7991901" y="2724520"/>
                  <a:pt x="7825558" y="3015211"/>
                  <a:pt x="7523655" y="2974150"/>
                </a:cubicBezTo>
                <a:cubicBezTo>
                  <a:pt x="4573804" y="2906750"/>
                  <a:pt x="3231923" y="3043322"/>
                  <a:pt x="495702" y="2974150"/>
                </a:cubicBezTo>
                <a:cubicBezTo>
                  <a:pt x="189579" y="2988788"/>
                  <a:pt x="2332" y="2771806"/>
                  <a:pt x="0" y="2478448"/>
                </a:cubicBezTo>
                <a:cubicBezTo>
                  <a:pt x="117720" y="2061415"/>
                  <a:pt x="160549" y="1481496"/>
                  <a:pt x="0" y="495702"/>
                </a:cubicBezTo>
                <a:close/>
              </a:path>
            </a:pathLst>
          </a:custGeom>
          <a:solidFill>
            <a:srgbClr val="99FF99"/>
          </a:solidFill>
          <a:ln w="57150">
            <a:solidFill>
              <a:srgbClr val="00B050"/>
            </a:solidFill>
            <a:prstDash val="dash"/>
            <a:extLst>
              <a:ext uri="{C807C97D-BFC1-408E-A445-0C87EB9F89A2}">
                <ask:lineSketchStyleProps xmlns:ask="http://schemas.microsoft.com/office/drawing/2018/sketchyshapes" sd="3466461126">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3200" b="1" dirty="0">
                <a:solidFill>
                  <a:schemeClr val="tx2">
                    <a:lumMod val="75000"/>
                  </a:schemeClr>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Em hãy tưởng tượng lời chúc mừng của các vận động viên trong đoàn thể thao Việt Nam với vận động viên Ánh Viên, em sẽ nói lời chúc mừng như thế nào và Ánh Viên sẽ đáp lời chúc mừng ra sao.</a:t>
            </a:r>
          </a:p>
        </p:txBody>
      </p:sp>
    </p:spTree>
    <p:extLst>
      <p:ext uri="{BB962C8B-B14F-4D97-AF65-F5344CB8AC3E}">
        <p14:creationId xmlns:p14="http://schemas.microsoft.com/office/powerpoint/2010/main" val="1467259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1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186040"/>
          </a:xfrm>
          <a:custGeom>
            <a:avLst/>
            <a:gdLst>
              <a:gd name="connsiteX0" fmla="*/ 0 w 10685514"/>
              <a:gd name="connsiteY0" fmla="*/ 1031027 h 6186040"/>
              <a:gd name="connsiteX1" fmla="*/ 1031027 w 10685514"/>
              <a:gd name="connsiteY1" fmla="*/ 0 h 6186040"/>
              <a:gd name="connsiteX2" fmla="*/ 9654487 w 10685514"/>
              <a:gd name="connsiteY2" fmla="*/ 0 h 6186040"/>
              <a:gd name="connsiteX3" fmla="*/ 10685514 w 10685514"/>
              <a:gd name="connsiteY3" fmla="*/ 1031027 h 6186040"/>
              <a:gd name="connsiteX4" fmla="*/ 10685514 w 10685514"/>
              <a:gd name="connsiteY4" fmla="*/ 5155013 h 6186040"/>
              <a:gd name="connsiteX5" fmla="*/ 9654487 w 10685514"/>
              <a:gd name="connsiteY5" fmla="*/ 6186040 h 6186040"/>
              <a:gd name="connsiteX6" fmla="*/ 1031027 w 10685514"/>
              <a:gd name="connsiteY6" fmla="*/ 6186040 h 6186040"/>
              <a:gd name="connsiteX7" fmla="*/ 0 w 10685514"/>
              <a:gd name="connsiteY7" fmla="*/ 5155013 h 6186040"/>
              <a:gd name="connsiteX8" fmla="*/ 0 w 10685514"/>
              <a:gd name="connsiteY8" fmla="*/ 1031027 h 6186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186040" fill="none" extrusionOk="0">
                <a:moveTo>
                  <a:pt x="0" y="1031027"/>
                </a:moveTo>
                <a:cubicBezTo>
                  <a:pt x="30884" y="489596"/>
                  <a:pt x="483940" y="741"/>
                  <a:pt x="1031027" y="0"/>
                </a:cubicBezTo>
                <a:cubicBezTo>
                  <a:pt x="2032392" y="57678"/>
                  <a:pt x="7504277" y="-117734"/>
                  <a:pt x="9654487" y="0"/>
                </a:cubicBezTo>
                <a:cubicBezTo>
                  <a:pt x="10267026" y="87701"/>
                  <a:pt x="10699730" y="432281"/>
                  <a:pt x="10685514" y="1031027"/>
                </a:cubicBezTo>
                <a:cubicBezTo>
                  <a:pt x="10558802" y="2635401"/>
                  <a:pt x="10557746" y="3962828"/>
                  <a:pt x="10685514" y="5155013"/>
                </a:cubicBezTo>
                <a:cubicBezTo>
                  <a:pt x="10679629" y="5797945"/>
                  <a:pt x="10319296" y="6235216"/>
                  <a:pt x="9654487" y="6186040"/>
                </a:cubicBezTo>
                <a:cubicBezTo>
                  <a:pt x="6416232" y="6192866"/>
                  <a:pt x="5320655" y="6208168"/>
                  <a:pt x="1031027" y="6186040"/>
                </a:cubicBezTo>
                <a:cubicBezTo>
                  <a:pt x="419927" y="6233759"/>
                  <a:pt x="-13252" y="5810574"/>
                  <a:pt x="0" y="5155013"/>
                </a:cubicBezTo>
                <a:cubicBezTo>
                  <a:pt x="-169495" y="3647935"/>
                  <a:pt x="-134306" y="1611194"/>
                  <a:pt x="0" y="1031027"/>
                </a:cubicBezTo>
                <a:close/>
              </a:path>
              <a:path w="10685514" h="6186040" stroke="0" extrusionOk="0">
                <a:moveTo>
                  <a:pt x="0" y="1031027"/>
                </a:moveTo>
                <a:cubicBezTo>
                  <a:pt x="54070" y="420526"/>
                  <a:pt x="454426" y="-27627"/>
                  <a:pt x="1031027" y="0"/>
                </a:cubicBezTo>
                <a:cubicBezTo>
                  <a:pt x="1982480" y="-119478"/>
                  <a:pt x="5400393" y="22869"/>
                  <a:pt x="9654487" y="0"/>
                </a:cubicBezTo>
                <a:cubicBezTo>
                  <a:pt x="10218543" y="-56300"/>
                  <a:pt x="10693804" y="451613"/>
                  <a:pt x="10685514" y="1031027"/>
                </a:cubicBezTo>
                <a:cubicBezTo>
                  <a:pt x="10552737" y="1668303"/>
                  <a:pt x="10634993" y="3704494"/>
                  <a:pt x="10685514" y="5155013"/>
                </a:cubicBezTo>
                <a:cubicBezTo>
                  <a:pt x="10703039" y="5730666"/>
                  <a:pt x="10190539" y="6253093"/>
                  <a:pt x="9654487" y="6186040"/>
                </a:cubicBezTo>
                <a:cubicBezTo>
                  <a:pt x="8548034" y="6199482"/>
                  <a:pt x="3927920" y="6079891"/>
                  <a:pt x="1031027" y="6186040"/>
                </a:cubicBezTo>
                <a:cubicBezTo>
                  <a:pt x="488086" y="6218966"/>
                  <a:pt x="9798" y="5827077"/>
                  <a:pt x="0" y="5155013"/>
                </a:cubicBezTo>
                <a:cubicBezTo>
                  <a:pt x="65430" y="4173183"/>
                  <a:pt x="152388" y="2098750"/>
                  <a:pt x="0" y="1031027"/>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70737" y="507645"/>
            <a:ext cx="7359402" cy="2510091"/>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51252" y="2075554"/>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3985307" y="549338"/>
            <a:ext cx="6976157" cy="1754326"/>
          </a:xfrm>
          <a:prstGeom prst="rect">
            <a:avLst/>
          </a:prstGeom>
          <a:noFill/>
        </p:spPr>
        <p:txBody>
          <a:bodyPr wrap="square" rtlCol="0">
            <a:spAutoFit/>
          </a:bodyPr>
          <a:lstStyle/>
          <a:p>
            <a:pPr algn="ctr"/>
            <a:r>
              <a:rPr lang="en-US" sz="3600" dirty="0" err="1">
                <a:solidFill>
                  <a:srgbClr val="C00000"/>
                </a:solidFill>
                <a:latin typeface="#9Slide05 SVNClementine" panose="020F0502020204030203" pitchFamily="34" charset="0"/>
              </a:rPr>
              <a:t>Đóng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vai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nói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và</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đáp</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lời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chúc</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mừng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của</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các</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vận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động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trong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đoàn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thể</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thao</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Việt</a:t>
            </a:r>
            <a:r>
              <a:rPr lang="en-US" sz="3600" dirty="0">
                <a:solidFill>
                  <a:srgbClr val="C00000"/>
                </a:solidFill>
                <a:latin typeface="#9Slide05 SVNClementine" panose="020F0502020204030203" pitchFamily="34" charset="0"/>
              </a:rPr>
              <a:t> Nam </a:t>
            </a:r>
            <a:r>
              <a:rPr lang="en-US" sz="3600" dirty="0" err="1">
                <a:solidFill>
                  <a:srgbClr val="C00000"/>
                </a:solidFill>
                <a:latin typeface="#9Slide05 SVNClementine" panose="020F0502020204030203" pitchFamily="34" charset="0"/>
              </a:rPr>
              <a:t>với</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vận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động</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Ánh</a:t>
            </a:r>
            <a:r>
              <a:rPr lang="en-US" sz="3600" dirty="0">
                <a:solidFill>
                  <a:srgbClr val="C00000"/>
                </a:solidFill>
                <a:latin typeface="#9Slide05 SVNClementine" panose="020F0502020204030203" pitchFamily="34" charset="0"/>
              </a:rPr>
              <a:t> </a:t>
            </a:r>
            <a:r>
              <a:rPr lang="en-US" sz="3600" dirty="0" err="1">
                <a:solidFill>
                  <a:srgbClr val="C00000"/>
                </a:solidFill>
                <a:latin typeface="#9Slide05 SVNClementine" panose="020F0502020204030203" pitchFamily="34" charset="0"/>
              </a:rPr>
              <a:t>Viên</a:t>
            </a:r>
            <a:r>
              <a:rPr lang="en-US" sz="3600" dirty="0">
                <a:solidFill>
                  <a:srgbClr val="C00000"/>
                </a:solidFill>
                <a:latin typeface="#9Slide05 SVNClementine" panose="020F0502020204030203" pitchFamily="34" charset="0"/>
              </a:rPr>
              <a:t>.</a:t>
            </a:r>
          </a:p>
        </p:txBody>
      </p:sp>
      <p:sp>
        <p:nvSpPr>
          <p:cNvPr id="19" name="Speech Bubble: Rectangle with Corners Rounded 18">
            <a:extLst>
              <a:ext uri="{FF2B5EF4-FFF2-40B4-BE49-F238E27FC236}">
                <a16:creationId xmlns:a16="http://schemas.microsoft.com/office/drawing/2014/main" id="{4709A783-1407-B075-51CB-5A7C60337FA8}"/>
              </a:ext>
            </a:extLst>
          </p:cNvPr>
          <p:cNvSpPr/>
          <p:nvPr/>
        </p:nvSpPr>
        <p:spPr>
          <a:xfrm>
            <a:off x="1388745" y="2680442"/>
            <a:ext cx="6573113" cy="1575871"/>
          </a:xfrm>
          <a:custGeom>
            <a:avLst/>
            <a:gdLst>
              <a:gd name="connsiteX0" fmla="*/ 0 w 6573113"/>
              <a:gd name="connsiteY0" fmla="*/ 262650 h 1575871"/>
              <a:gd name="connsiteX1" fmla="*/ 262650 w 6573113"/>
              <a:gd name="connsiteY1" fmla="*/ 0 h 1575871"/>
              <a:gd name="connsiteX2" fmla="*/ 1095519 w 6573113"/>
              <a:gd name="connsiteY2" fmla="*/ 0 h 1575871"/>
              <a:gd name="connsiteX3" fmla="*/ 1095519 w 6573113"/>
              <a:gd name="connsiteY3" fmla="*/ 0 h 1575871"/>
              <a:gd name="connsiteX4" fmla="*/ 2738797 w 6573113"/>
              <a:gd name="connsiteY4" fmla="*/ 0 h 1575871"/>
              <a:gd name="connsiteX5" fmla="*/ 6310463 w 6573113"/>
              <a:gd name="connsiteY5" fmla="*/ 0 h 1575871"/>
              <a:gd name="connsiteX6" fmla="*/ 6573113 w 6573113"/>
              <a:gd name="connsiteY6" fmla="*/ 262650 h 1575871"/>
              <a:gd name="connsiteX7" fmla="*/ 6573113 w 6573113"/>
              <a:gd name="connsiteY7" fmla="*/ 262645 h 1575871"/>
              <a:gd name="connsiteX8" fmla="*/ 6573113 w 6573113"/>
              <a:gd name="connsiteY8" fmla="*/ 262645 h 1575871"/>
              <a:gd name="connsiteX9" fmla="*/ 6573113 w 6573113"/>
              <a:gd name="connsiteY9" fmla="*/ 656613 h 1575871"/>
              <a:gd name="connsiteX10" fmla="*/ 6573113 w 6573113"/>
              <a:gd name="connsiteY10" fmla="*/ 1313221 h 1575871"/>
              <a:gd name="connsiteX11" fmla="*/ 6310463 w 6573113"/>
              <a:gd name="connsiteY11" fmla="*/ 1575871 h 1575871"/>
              <a:gd name="connsiteX12" fmla="*/ 2738797 w 6573113"/>
              <a:gd name="connsiteY12" fmla="*/ 1575871 h 1575871"/>
              <a:gd name="connsiteX13" fmla="*/ 1095519 w 6573113"/>
              <a:gd name="connsiteY13" fmla="*/ 1575871 h 1575871"/>
              <a:gd name="connsiteX14" fmla="*/ 1095519 w 6573113"/>
              <a:gd name="connsiteY14" fmla="*/ 1575871 h 1575871"/>
              <a:gd name="connsiteX15" fmla="*/ 262650 w 6573113"/>
              <a:gd name="connsiteY15" fmla="*/ 1575871 h 1575871"/>
              <a:gd name="connsiteX16" fmla="*/ 0 w 6573113"/>
              <a:gd name="connsiteY16" fmla="*/ 1313221 h 1575871"/>
              <a:gd name="connsiteX17" fmla="*/ 0 w 6573113"/>
              <a:gd name="connsiteY17" fmla="*/ 656613 h 1575871"/>
              <a:gd name="connsiteX18" fmla="*/ -365728 w 6573113"/>
              <a:gd name="connsiteY18" fmla="*/ 653183 h 1575871"/>
              <a:gd name="connsiteX19" fmla="*/ 0 w 6573113"/>
              <a:gd name="connsiteY19" fmla="*/ 262645 h 1575871"/>
              <a:gd name="connsiteX20" fmla="*/ 0 w 6573113"/>
              <a:gd name="connsiteY20" fmla="*/ 262650 h 157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73113" h="1575871" fill="none" extrusionOk="0">
                <a:moveTo>
                  <a:pt x="0" y="262650"/>
                </a:moveTo>
                <a:cubicBezTo>
                  <a:pt x="3647" y="117063"/>
                  <a:pt x="123969" y="-3044"/>
                  <a:pt x="262650" y="0"/>
                </a:cubicBezTo>
                <a:cubicBezTo>
                  <a:pt x="477268" y="61952"/>
                  <a:pt x="996384" y="-19180"/>
                  <a:pt x="1095519" y="0"/>
                </a:cubicBezTo>
                <a:lnTo>
                  <a:pt x="1095519" y="0"/>
                </a:lnTo>
                <a:cubicBezTo>
                  <a:pt x="1532733" y="79051"/>
                  <a:pt x="1971691" y="-120862"/>
                  <a:pt x="2738797" y="0"/>
                </a:cubicBezTo>
                <a:cubicBezTo>
                  <a:pt x="4051079" y="163441"/>
                  <a:pt x="5043680" y="98232"/>
                  <a:pt x="6310463" y="0"/>
                </a:cubicBezTo>
                <a:cubicBezTo>
                  <a:pt x="6434568" y="-6188"/>
                  <a:pt x="6573856" y="114259"/>
                  <a:pt x="6573113" y="262650"/>
                </a:cubicBezTo>
                <a:lnTo>
                  <a:pt x="6573113" y="262645"/>
                </a:lnTo>
                <a:lnTo>
                  <a:pt x="6573113" y="262645"/>
                </a:lnTo>
                <a:cubicBezTo>
                  <a:pt x="6575561" y="436218"/>
                  <a:pt x="6576623" y="488491"/>
                  <a:pt x="6573113" y="656613"/>
                </a:cubicBezTo>
                <a:cubicBezTo>
                  <a:pt x="6583090" y="782004"/>
                  <a:pt x="6607685" y="1212479"/>
                  <a:pt x="6573113" y="1313221"/>
                </a:cubicBezTo>
                <a:cubicBezTo>
                  <a:pt x="6565465" y="1437420"/>
                  <a:pt x="6450312" y="1594554"/>
                  <a:pt x="6310463" y="1575871"/>
                </a:cubicBezTo>
                <a:cubicBezTo>
                  <a:pt x="4714212" y="1528645"/>
                  <a:pt x="3661179" y="1650217"/>
                  <a:pt x="2738797" y="1575871"/>
                </a:cubicBezTo>
                <a:cubicBezTo>
                  <a:pt x="2379525" y="1548028"/>
                  <a:pt x="1528812" y="1600377"/>
                  <a:pt x="1095519" y="1575871"/>
                </a:cubicBezTo>
                <a:lnTo>
                  <a:pt x="1095519" y="1575871"/>
                </a:lnTo>
                <a:cubicBezTo>
                  <a:pt x="925658" y="1640227"/>
                  <a:pt x="433049" y="1557633"/>
                  <a:pt x="262650" y="1575871"/>
                </a:cubicBezTo>
                <a:cubicBezTo>
                  <a:pt x="112793" y="1569408"/>
                  <a:pt x="5635" y="1469369"/>
                  <a:pt x="0" y="1313221"/>
                </a:cubicBezTo>
                <a:cubicBezTo>
                  <a:pt x="12871" y="1246624"/>
                  <a:pt x="34538" y="970071"/>
                  <a:pt x="0" y="656613"/>
                </a:cubicBezTo>
                <a:cubicBezTo>
                  <a:pt x="-92496" y="667842"/>
                  <a:pt x="-266295" y="628665"/>
                  <a:pt x="-365728" y="653183"/>
                </a:cubicBezTo>
                <a:cubicBezTo>
                  <a:pt x="-243655" y="529820"/>
                  <a:pt x="-54060" y="302880"/>
                  <a:pt x="0" y="262645"/>
                </a:cubicBezTo>
                <a:lnTo>
                  <a:pt x="0" y="262650"/>
                </a:lnTo>
                <a:close/>
              </a:path>
              <a:path w="6573113" h="1575871" stroke="0" extrusionOk="0">
                <a:moveTo>
                  <a:pt x="0" y="262650"/>
                </a:moveTo>
                <a:cubicBezTo>
                  <a:pt x="-3308" y="107525"/>
                  <a:pt x="94701" y="-4560"/>
                  <a:pt x="262650" y="0"/>
                </a:cubicBezTo>
                <a:cubicBezTo>
                  <a:pt x="462224" y="32906"/>
                  <a:pt x="819853" y="69560"/>
                  <a:pt x="1095519" y="0"/>
                </a:cubicBezTo>
                <a:lnTo>
                  <a:pt x="1095519" y="0"/>
                </a:lnTo>
                <a:cubicBezTo>
                  <a:pt x="1638464" y="-79416"/>
                  <a:pt x="2434017" y="-67423"/>
                  <a:pt x="2738797" y="0"/>
                </a:cubicBezTo>
                <a:cubicBezTo>
                  <a:pt x="3311641" y="56391"/>
                  <a:pt x="5532140" y="76819"/>
                  <a:pt x="6310463" y="0"/>
                </a:cubicBezTo>
                <a:cubicBezTo>
                  <a:pt x="6441178" y="-14470"/>
                  <a:pt x="6581744" y="130188"/>
                  <a:pt x="6573113" y="262650"/>
                </a:cubicBezTo>
                <a:lnTo>
                  <a:pt x="6573113" y="262645"/>
                </a:lnTo>
                <a:lnTo>
                  <a:pt x="6573113" y="262645"/>
                </a:lnTo>
                <a:cubicBezTo>
                  <a:pt x="6569825" y="349363"/>
                  <a:pt x="6574379" y="582075"/>
                  <a:pt x="6573113" y="656613"/>
                </a:cubicBezTo>
                <a:cubicBezTo>
                  <a:pt x="6625827" y="803655"/>
                  <a:pt x="6622889" y="1085511"/>
                  <a:pt x="6573113" y="1313221"/>
                </a:cubicBezTo>
                <a:cubicBezTo>
                  <a:pt x="6578071" y="1434586"/>
                  <a:pt x="6442620" y="1598450"/>
                  <a:pt x="6310463" y="1575871"/>
                </a:cubicBezTo>
                <a:cubicBezTo>
                  <a:pt x="5193388" y="1454956"/>
                  <a:pt x="4432406" y="1732489"/>
                  <a:pt x="2738797" y="1575871"/>
                </a:cubicBezTo>
                <a:cubicBezTo>
                  <a:pt x="2200457" y="1574891"/>
                  <a:pt x="1659942" y="1484072"/>
                  <a:pt x="1095519" y="1575871"/>
                </a:cubicBezTo>
                <a:lnTo>
                  <a:pt x="1095519" y="1575871"/>
                </a:lnTo>
                <a:cubicBezTo>
                  <a:pt x="772622" y="1565617"/>
                  <a:pt x="552324" y="1602899"/>
                  <a:pt x="262650" y="1575871"/>
                </a:cubicBezTo>
                <a:cubicBezTo>
                  <a:pt x="114243" y="1578594"/>
                  <a:pt x="-19457" y="1460500"/>
                  <a:pt x="0" y="1313221"/>
                </a:cubicBezTo>
                <a:cubicBezTo>
                  <a:pt x="78" y="1222377"/>
                  <a:pt x="-53171" y="814898"/>
                  <a:pt x="0" y="656613"/>
                </a:cubicBezTo>
                <a:cubicBezTo>
                  <a:pt x="-181840" y="687437"/>
                  <a:pt x="-220584" y="668863"/>
                  <a:pt x="-365728" y="653183"/>
                </a:cubicBezTo>
                <a:cubicBezTo>
                  <a:pt x="-208814" y="455725"/>
                  <a:pt x="-52197" y="375656"/>
                  <a:pt x="0" y="262645"/>
                </a:cubicBezTo>
                <a:lnTo>
                  <a:pt x="0" y="262650"/>
                </a:lnTo>
                <a:close/>
              </a:path>
            </a:pathLst>
          </a:custGeom>
          <a:solidFill>
            <a:srgbClr val="FFFF00"/>
          </a:solidFill>
          <a:ln w="57150">
            <a:prstDash val="dash"/>
            <a:extLst>
              <a:ext uri="{C807C97D-BFC1-408E-A445-0C87EB9F89A2}">
                <ask:lineSketchStyleProps xmlns:ask="http://schemas.microsoft.com/office/drawing/2018/sketchyshapes" sd="3466461126">
                  <a:prstGeom prst="wedgeRoundRectCallout">
                    <a:avLst>
                      <a:gd name="adj1" fmla="val -55564"/>
                      <a:gd name="adj2" fmla="val -8551"/>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1" dirty="0">
                <a:solidFill>
                  <a:schemeClr val="tx1"/>
                </a:solidFill>
                <a:latin typeface="Calibri" panose="020F0502020204030204" pitchFamily="34" charset="0"/>
                <a:cs typeface="Calibri" panose="020F0502020204030204" pitchFamily="34" charset="0"/>
              </a:rPr>
              <a:t>VĐV: </a:t>
            </a:r>
            <a:r>
              <a:rPr lang="vi-VN" sz="2800" dirty="0">
                <a:solidFill>
                  <a:schemeClr val="tx1"/>
                </a:solidFill>
                <a:latin typeface="Calibri" panose="020F0502020204030204" pitchFamily="34" charset="0"/>
                <a:cs typeface="Calibri" panose="020F0502020204030204" pitchFamily="34" charset="0"/>
              </a:rPr>
              <a:t>Chúc mừng Ánh Viên. Bạn đúng là một niềm tự hào to lớn của đoàn thể thao chúng ra và của cả đất nước Việt Nam!</a:t>
            </a:r>
          </a:p>
        </p:txBody>
      </p:sp>
      <p:sp>
        <p:nvSpPr>
          <p:cNvPr id="2" name="Speech Bubble: Rectangle with Corners Rounded 1">
            <a:extLst>
              <a:ext uri="{FF2B5EF4-FFF2-40B4-BE49-F238E27FC236}">
                <a16:creationId xmlns:a16="http://schemas.microsoft.com/office/drawing/2014/main" id="{F26DD607-1C63-4248-78B3-6119FC0E7105}"/>
              </a:ext>
            </a:extLst>
          </p:cNvPr>
          <p:cNvSpPr/>
          <p:nvPr/>
        </p:nvSpPr>
        <p:spPr>
          <a:xfrm>
            <a:off x="2697393" y="4554337"/>
            <a:ext cx="7027203" cy="1765719"/>
          </a:xfrm>
          <a:custGeom>
            <a:avLst/>
            <a:gdLst>
              <a:gd name="connsiteX0" fmla="*/ 0 w 7027203"/>
              <a:gd name="connsiteY0" fmla="*/ 294292 h 1765719"/>
              <a:gd name="connsiteX1" fmla="*/ 294292 w 7027203"/>
              <a:gd name="connsiteY1" fmla="*/ 0 h 1765719"/>
              <a:gd name="connsiteX2" fmla="*/ 4099202 w 7027203"/>
              <a:gd name="connsiteY2" fmla="*/ 0 h 1765719"/>
              <a:gd name="connsiteX3" fmla="*/ 4099202 w 7027203"/>
              <a:gd name="connsiteY3" fmla="*/ 0 h 1765719"/>
              <a:gd name="connsiteX4" fmla="*/ 5856003 w 7027203"/>
              <a:gd name="connsiteY4" fmla="*/ 0 h 1765719"/>
              <a:gd name="connsiteX5" fmla="*/ 6732911 w 7027203"/>
              <a:gd name="connsiteY5" fmla="*/ 0 h 1765719"/>
              <a:gd name="connsiteX6" fmla="*/ 7027203 w 7027203"/>
              <a:gd name="connsiteY6" fmla="*/ 294292 h 1765719"/>
              <a:gd name="connsiteX7" fmla="*/ 7027203 w 7027203"/>
              <a:gd name="connsiteY7" fmla="*/ 294287 h 1765719"/>
              <a:gd name="connsiteX8" fmla="*/ 7433235 w 7027203"/>
              <a:gd name="connsiteY8" fmla="*/ 805044 h 1765719"/>
              <a:gd name="connsiteX9" fmla="*/ 7027203 w 7027203"/>
              <a:gd name="connsiteY9" fmla="*/ 735716 h 1765719"/>
              <a:gd name="connsiteX10" fmla="*/ 7027203 w 7027203"/>
              <a:gd name="connsiteY10" fmla="*/ 1471427 h 1765719"/>
              <a:gd name="connsiteX11" fmla="*/ 6732911 w 7027203"/>
              <a:gd name="connsiteY11" fmla="*/ 1765719 h 1765719"/>
              <a:gd name="connsiteX12" fmla="*/ 5856003 w 7027203"/>
              <a:gd name="connsiteY12" fmla="*/ 1765719 h 1765719"/>
              <a:gd name="connsiteX13" fmla="*/ 4099202 w 7027203"/>
              <a:gd name="connsiteY13" fmla="*/ 1765719 h 1765719"/>
              <a:gd name="connsiteX14" fmla="*/ 4099202 w 7027203"/>
              <a:gd name="connsiteY14" fmla="*/ 1765719 h 1765719"/>
              <a:gd name="connsiteX15" fmla="*/ 294292 w 7027203"/>
              <a:gd name="connsiteY15" fmla="*/ 1765719 h 1765719"/>
              <a:gd name="connsiteX16" fmla="*/ 0 w 7027203"/>
              <a:gd name="connsiteY16" fmla="*/ 1471427 h 1765719"/>
              <a:gd name="connsiteX17" fmla="*/ 0 w 7027203"/>
              <a:gd name="connsiteY17" fmla="*/ 735716 h 1765719"/>
              <a:gd name="connsiteX18" fmla="*/ 0 w 7027203"/>
              <a:gd name="connsiteY18" fmla="*/ 294287 h 1765719"/>
              <a:gd name="connsiteX19" fmla="*/ 0 w 7027203"/>
              <a:gd name="connsiteY19" fmla="*/ 294287 h 1765719"/>
              <a:gd name="connsiteX20" fmla="*/ 0 w 7027203"/>
              <a:gd name="connsiteY20" fmla="*/ 294292 h 1765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27203" h="1765719" fill="none" extrusionOk="0">
                <a:moveTo>
                  <a:pt x="0" y="294292"/>
                </a:moveTo>
                <a:cubicBezTo>
                  <a:pt x="14841" y="129607"/>
                  <a:pt x="140108" y="-3986"/>
                  <a:pt x="294292" y="0"/>
                </a:cubicBezTo>
                <a:cubicBezTo>
                  <a:pt x="2091838" y="-122616"/>
                  <a:pt x="2850726" y="106961"/>
                  <a:pt x="4099202" y="0"/>
                </a:cubicBezTo>
                <a:lnTo>
                  <a:pt x="4099202" y="0"/>
                </a:lnTo>
                <a:cubicBezTo>
                  <a:pt x="4896468" y="-64393"/>
                  <a:pt x="5355609" y="96837"/>
                  <a:pt x="5856003" y="0"/>
                </a:cubicBezTo>
                <a:cubicBezTo>
                  <a:pt x="5996021" y="-58259"/>
                  <a:pt x="6416632" y="65736"/>
                  <a:pt x="6732911" y="0"/>
                </a:cubicBezTo>
                <a:cubicBezTo>
                  <a:pt x="6865718" y="-8779"/>
                  <a:pt x="7032975" y="105870"/>
                  <a:pt x="7027203" y="294292"/>
                </a:cubicBezTo>
                <a:lnTo>
                  <a:pt x="7027203" y="294287"/>
                </a:lnTo>
                <a:cubicBezTo>
                  <a:pt x="7045459" y="383394"/>
                  <a:pt x="7278515" y="566678"/>
                  <a:pt x="7433235" y="805044"/>
                </a:cubicBezTo>
                <a:cubicBezTo>
                  <a:pt x="7321378" y="787940"/>
                  <a:pt x="7088765" y="759773"/>
                  <a:pt x="7027203" y="735716"/>
                </a:cubicBezTo>
                <a:cubicBezTo>
                  <a:pt x="6994296" y="1086392"/>
                  <a:pt x="7017114" y="1233875"/>
                  <a:pt x="7027203" y="1471427"/>
                </a:cubicBezTo>
                <a:cubicBezTo>
                  <a:pt x="7039206" y="1637992"/>
                  <a:pt x="6896048" y="1740742"/>
                  <a:pt x="6732911" y="1765719"/>
                </a:cubicBezTo>
                <a:cubicBezTo>
                  <a:pt x="6326049" y="1783032"/>
                  <a:pt x="6277158" y="1822386"/>
                  <a:pt x="5856003" y="1765719"/>
                </a:cubicBezTo>
                <a:cubicBezTo>
                  <a:pt x="5399829" y="1766508"/>
                  <a:pt x="4527929" y="1752528"/>
                  <a:pt x="4099202" y="1765719"/>
                </a:cubicBezTo>
                <a:lnTo>
                  <a:pt x="4099202" y="1765719"/>
                </a:lnTo>
                <a:cubicBezTo>
                  <a:pt x="2755484" y="1846803"/>
                  <a:pt x="682179" y="1660317"/>
                  <a:pt x="294292" y="1765719"/>
                </a:cubicBezTo>
                <a:cubicBezTo>
                  <a:pt x="118317" y="1765659"/>
                  <a:pt x="-8698" y="1621775"/>
                  <a:pt x="0" y="1471427"/>
                </a:cubicBezTo>
                <a:cubicBezTo>
                  <a:pt x="59964" y="1352499"/>
                  <a:pt x="16813" y="1016895"/>
                  <a:pt x="0" y="735716"/>
                </a:cubicBezTo>
                <a:cubicBezTo>
                  <a:pt x="34831" y="578160"/>
                  <a:pt x="-12355" y="494376"/>
                  <a:pt x="0" y="294287"/>
                </a:cubicBezTo>
                <a:lnTo>
                  <a:pt x="0" y="294287"/>
                </a:lnTo>
                <a:lnTo>
                  <a:pt x="0" y="294292"/>
                </a:lnTo>
                <a:close/>
              </a:path>
              <a:path w="7027203" h="1765719" stroke="0" extrusionOk="0">
                <a:moveTo>
                  <a:pt x="0" y="294292"/>
                </a:moveTo>
                <a:cubicBezTo>
                  <a:pt x="-9252" y="103606"/>
                  <a:pt x="128239" y="-701"/>
                  <a:pt x="294292" y="0"/>
                </a:cubicBezTo>
                <a:cubicBezTo>
                  <a:pt x="1437584" y="-148340"/>
                  <a:pt x="3377989" y="-165001"/>
                  <a:pt x="4099202" y="0"/>
                </a:cubicBezTo>
                <a:lnTo>
                  <a:pt x="4099202" y="0"/>
                </a:lnTo>
                <a:cubicBezTo>
                  <a:pt x="4821686" y="-63805"/>
                  <a:pt x="5554450" y="-86730"/>
                  <a:pt x="5856003" y="0"/>
                </a:cubicBezTo>
                <a:cubicBezTo>
                  <a:pt x="6258605" y="68129"/>
                  <a:pt x="6433762" y="68596"/>
                  <a:pt x="6732911" y="0"/>
                </a:cubicBezTo>
                <a:cubicBezTo>
                  <a:pt x="6893043" y="-2422"/>
                  <a:pt x="7034368" y="142216"/>
                  <a:pt x="7027203" y="294292"/>
                </a:cubicBezTo>
                <a:lnTo>
                  <a:pt x="7027203" y="294287"/>
                </a:lnTo>
                <a:cubicBezTo>
                  <a:pt x="7186869" y="572115"/>
                  <a:pt x="7340776" y="681961"/>
                  <a:pt x="7433235" y="805044"/>
                </a:cubicBezTo>
                <a:cubicBezTo>
                  <a:pt x="7288730" y="769015"/>
                  <a:pt x="7113387" y="726025"/>
                  <a:pt x="7027203" y="735716"/>
                </a:cubicBezTo>
                <a:cubicBezTo>
                  <a:pt x="7034833" y="886970"/>
                  <a:pt x="7090426" y="1174682"/>
                  <a:pt x="7027203" y="1471427"/>
                </a:cubicBezTo>
                <a:cubicBezTo>
                  <a:pt x="7048838" y="1619329"/>
                  <a:pt x="6890931" y="1752699"/>
                  <a:pt x="6732911" y="1765719"/>
                </a:cubicBezTo>
                <a:cubicBezTo>
                  <a:pt x="6472963" y="1744893"/>
                  <a:pt x="6033958" y="1737771"/>
                  <a:pt x="5856003" y="1765719"/>
                </a:cubicBezTo>
                <a:cubicBezTo>
                  <a:pt x="5477906" y="1686508"/>
                  <a:pt x="4332007" y="1684446"/>
                  <a:pt x="4099202" y="1765719"/>
                </a:cubicBezTo>
                <a:lnTo>
                  <a:pt x="4099202" y="1765719"/>
                </a:lnTo>
                <a:cubicBezTo>
                  <a:pt x="2811714" y="1644598"/>
                  <a:pt x="1034451" y="1874194"/>
                  <a:pt x="294292" y="1765719"/>
                </a:cubicBezTo>
                <a:cubicBezTo>
                  <a:pt x="152848" y="1767185"/>
                  <a:pt x="11738" y="1648817"/>
                  <a:pt x="0" y="1471427"/>
                </a:cubicBezTo>
                <a:cubicBezTo>
                  <a:pt x="38096" y="1266598"/>
                  <a:pt x="-19624" y="907290"/>
                  <a:pt x="0" y="735716"/>
                </a:cubicBezTo>
                <a:cubicBezTo>
                  <a:pt x="-36006" y="647909"/>
                  <a:pt x="-27077" y="418671"/>
                  <a:pt x="0" y="294287"/>
                </a:cubicBezTo>
                <a:lnTo>
                  <a:pt x="0" y="294287"/>
                </a:lnTo>
                <a:lnTo>
                  <a:pt x="0" y="294292"/>
                </a:lnTo>
                <a:close/>
              </a:path>
            </a:pathLst>
          </a:custGeom>
          <a:solidFill>
            <a:srgbClr val="CCFFFF"/>
          </a:solidFill>
          <a:ln w="57150">
            <a:solidFill>
              <a:srgbClr val="0070C0"/>
            </a:solidFill>
            <a:prstDash val="dash"/>
            <a:extLst>
              <a:ext uri="{C807C97D-BFC1-408E-A445-0C87EB9F89A2}">
                <ask:lineSketchStyleProps xmlns:ask="http://schemas.microsoft.com/office/drawing/2018/sketchyshapes" sd="3466461126">
                  <a:prstGeom prst="wedgeRoundRectCallout">
                    <a:avLst>
                      <a:gd name="adj1" fmla="val 55778"/>
                      <a:gd name="adj2" fmla="val -4407"/>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i="1" dirty="0">
                <a:solidFill>
                  <a:schemeClr val="tx1"/>
                </a:solidFill>
                <a:latin typeface="Calibri" panose="020F0502020204030204" pitchFamily="34" charset="0"/>
                <a:cs typeface="Calibri" panose="020F0502020204030204" pitchFamily="34" charset="0"/>
              </a:rPr>
              <a:t>Ánh Viên: </a:t>
            </a:r>
            <a:r>
              <a:rPr lang="vi-VN" sz="2800" dirty="0">
                <a:solidFill>
                  <a:schemeClr val="tx1"/>
                </a:solidFill>
                <a:latin typeface="Calibri" panose="020F0502020204030204" pitchFamily="34" charset="0"/>
                <a:cs typeface="Calibri" panose="020F0502020204030204" pitchFamily="34" charset="0"/>
              </a:rPr>
              <a:t>Xin cảm ơn tất cả mọi người đã chúc mừng, cổ vũ và động viên em ngay cả lúc em luyện tập và thi đấu. Em sẽ cố gắng hết mình để mang lại nhiều vinh quang hơn nữa.</a:t>
            </a:r>
          </a:p>
        </p:txBody>
      </p:sp>
      <p:sp>
        <p:nvSpPr>
          <p:cNvPr id="3" name="TextBox 2">
            <a:extLst>
              <a:ext uri="{FF2B5EF4-FFF2-40B4-BE49-F238E27FC236}">
                <a16:creationId xmlns:a16="http://schemas.microsoft.com/office/drawing/2014/main" id="{2120D5E9-5BD3-EFF9-5C06-A0DA5C373E0D}"/>
              </a:ext>
            </a:extLst>
          </p:cNvPr>
          <p:cNvSpPr txBox="1"/>
          <p:nvPr/>
        </p:nvSpPr>
        <p:spPr>
          <a:xfrm>
            <a:off x="1388745" y="1859310"/>
            <a:ext cx="1763485" cy="646331"/>
          </a:xfrm>
          <a:prstGeom prst="rect">
            <a:avLst/>
          </a:prstGeom>
          <a:noFill/>
        </p:spPr>
        <p:txBody>
          <a:bodyPr wrap="square" rtlCol="0">
            <a:spAutoFit/>
          </a:bodyPr>
          <a:lstStyle/>
          <a:p>
            <a:r>
              <a:rPr lang="en-US" sz="3600" b="1" i="1" dirty="0"/>
              <a:t>MẪU:</a:t>
            </a:r>
          </a:p>
        </p:txBody>
      </p:sp>
    </p:spTree>
    <p:extLst>
      <p:ext uri="{BB962C8B-B14F-4D97-AF65-F5344CB8AC3E}">
        <p14:creationId xmlns:p14="http://schemas.microsoft.com/office/powerpoint/2010/main" val="90601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p:cTn id="33" dur="500" fill="hold"/>
                                        <p:tgtEl>
                                          <p:spTgt spid="2"/>
                                        </p:tgtEl>
                                        <p:attrNameLst>
                                          <p:attrName>ppt_w</p:attrName>
                                        </p:attrNameLst>
                                      </p:cBhvr>
                                      <p:tavLst>
                                        <p:tav tm="0">
                                          <p:val>
                                            <p:fltVal val="0"/>
                                          </p:val>
                                        </p:tav>
                                        <p:tav tm="100000">
                                          <p:val>
                                            <p:strVal val="#ppt_w"/>
                                          </p:val>
                                        </p:tav>
                                      </p:tavLst>
                                    </p:anim>
                                    <p:anim calcmode="lin" valueType="num">
                                      <p:cBhvr>
                                        <p:cTn id="34" dur="500" fill="hold"/>
                                        <p:tgtEl>
                                          <p:spTgt spid="2"/>
                                        </p:tgtEl>
                                        <p:attrNameLst>
                                          <p:attrName>ppt_h</p:attrName>
                                        </p:attrNameLst>
                                      </p:cBhvr>
                                      <p:tavLst>
                                        <p:tav tm="0">
                                          <p:val>
                                            <p:fltVal val="0"/>
                                          </p:val>
                                        </p:tav>
                                        <p:tav tm="100000">
                                          <p:val>
                                            <p:strVal val="#ppt_h"/>
                                          </p:val>
                                        </p:tav>
                                      </p:tavLst>
                                    </p:anim>
                                    <p:animEffect transition="in" filter="fade">
                                      <p:cBhvr>
                                        <p:cTn id="35" dur="500"/>
                                        <p:tgtEl>
                                          <p:spTgt spid="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animBg="1"/>
      <p:bldP spid="19" grpId="1" animBg="1"/>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grpSp>
        <p:nvGrpSpPr>
          <p:cNvPr id="442" name="Google Shape;442;p35"/>
          <p:cNvGrpSpPr/>
          <p:nvPr/>
        </p:nvGrpSpPr>
        <p:grpSpPr>
          <a:xfrm>
            <a:off x="-132080" y="5214238"/>
            <a:ext cx="1835085" cy="1641295"/>
            <a:chOff x="1446575" y="2837750"/>
            <a:chExt cx="859261" cy="895075"/>
          </a:xfrm>
        </p:grpSpPr>
        <p:sp>
          <p:nvSpPr>
            <p:cNvPr id="443" name="Google Shape;443;p35"/>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4" name="Google Shape;444;p35"/>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5" name="Google Shape;445;p35"/>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6" name="Google Shape;446;p35"/>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7" name="Google Shape;447;p35"/>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8" name="Google Shape;448;p35"/>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5"/>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5"/>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5"/>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5"/>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5"/>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5"/>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5"/>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5"/>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5"/>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5"/>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5"/>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5"/>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5"/>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5"/>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5"/>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5"/>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5"/>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5"/>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5"/>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5"/>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5"/>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8" name="Google Shape;442;p35">
            <a:extLst>
              <a:ext uri="{FF2B5EF4-FFF2-40B4-BE49-F238E27FC236}">
                <a16:creationId xmlns:a16="http://schemas.microsoft.com/office/drawing/2014/main" id="{342E1FE9-7928-BFAF-1A29-C4F5EE8D8FB0}"/>
              </a:ext>
            </a:extLst>
          </p:cNvPr>
          <p:cNvGrpSpPr/>
          <p:nvPr/>
        </p:nvGrpSpPr>
        <p:grpSpPr>
          <a:xfrm flipH="1">
            <a:off x="11212766" y="5967492"/>
            <a:ext cx="1170199" cy="1218973"/>
            <a:chOff x="1446575" y="2837750"/>
            <a:chExt cx="859261" cy="895075"/>
          </a:xfrm>
        </p:grpSpPr>
        <p:sp>
          <p:nvSpPr>
            <p:cNvPr id="49" name="Google Shape;443;p35">
              <a:extLst>
                <a:ext uri="{FF2B5EF4-FFF2-40B4-BE49-F238E27FC236}">
                  <a16:creationId xmlns:a16="http://schemas.microsoft.com/office/drawing/2014/main" id="{0D7C048F-344E-9B3C-6723-2B975891B3F6}"/>
                </a:ext>
              </a:extLst>
            </p:cNvPr>
            <p:cNvSpPr/>
            <p:nvPr/>
          </p:nvSpPr>
          <p:spPr>
            <a:xfrm>
              <a:off x="1611475" y="2994950"/>
              <a:ext cx="177075" cy="737875"/>
            </a:xfrm>
            <a:custGeom>
              <a:avLst/>
              <a:gdLst/>
              <a:ahLst/>
              <a:cxnLst/>
              <a:rect l="l" t="t" r="r" b="b"/>
              <a:pathLst>
                <a:path w="7083" h="29515" extrusionOk="0">
                  <a:moveTo>
                    <a:pt x="1490" y="1"/>
                  </a:moveTo>
                  <a:lnTo>
                    <a:pt x="1490" y="1"/>
                  </a:lnTo>
                  <a:cubicBezTo>
                    <a:pt x="1" y="15229"/>
                    <a:pt x="4833" y="29515"/>
                    <a:pt x="4833" y="29515"/>
                  </a:cubicBezTo>
                  <a:lnTo>
                    <a:pt x="7083" y="29029"/>
                  </a:lnTo>
                  <a:cubicBezTo>
                    <a:pt x="3344" y="19880"/>
                    <a:pt x="1490" y="2"/>
                    <a:pt x="149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 name="Google Shape;444;p35">
              <a:extLst>
                <a:ext uri="{FF2B5EF4-FFF2-40B4-BE49-F238E27FC236}">
                  <a16:creationId xmlns:a16="http://schemas.microsoft.com/office/drawing/2014/main" id="{127AC998-8BE8-0BED-DE39-0A6BA715C603}"/>
                </a:ext>
              </a:extLst>
            </p:cNvPr>
            <p:cNvSpPr/>
            <p:nvPr/>
          </p:nvSpPr>
          <p:spPr>
            <a:xfrm>
              <a:off x="2011733" y="3260981"/>
              <a:ext cx="100730" cy="439812"/>
            </a:xfrm>
            <a:custGeom>
              <a:avLst/>
              <a:gdLst/>
              <a:ahLst/>
              <a:cxnLst/>
              <a:rect l="l" t="t" r="r" b="b"/>
              <a:pathLst>
                <a:path w="4560" h="19910" extrusionOk="0">
                  <a:moveTo>
                    <a:pt x="4195" y="0"/>
                  </a:moveTo>
                  <a:lnTo>
                    <a:pt x="4195" y="0"/>
                  </a:lnTo>
                  <a:cubicBezTo>
                    <a:pt x="0" y="9605"/>
                    <a:pt x="2371" y="19909"/>
                    <a:pt x="2371" y="19909"/>
                  </a:cubicBezTo>
                  <a:lnTo>
                    <a:pt x="4560" y="19423"/>
                  </a:lnTo>
                  <a:cubicBezTo>
                    <a:pt x="2554" y="13283"/>
                    <a:pt x="4195" y="1"/>
                    <a:pt x="41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 name="Google Shape;445;p35">
              <a:extLst>
                <a:ext uri="{FF2B5EF4-FFF2-40B4-BE49-F238E27FC236}">
                  <a16:creationId xmlns:a16="http://schemas.microsoft.com/office/drawing/2014/main" id="{E39538CB-D8BD-AAC5-544A-8C4E96F133A2}"/>
                </a:ext>
              </a:extLst>
            </p:cNvPr>
            <p:cNvSpPr/>
            <p:nvPr/>
          </p:nvSpPr>
          <p:spPr>
            <a:xfrm>
              <a:off x="1692775" y="3225200"/>
              <a:ext cx="224200" cy="264625"/>
            </a:xfrm>
            <a:custGeom>
              <a:avLst/>
              <a:gdLst/>
              <a:ahLst/>
              <a:cxnLst/>
              <a:rect l="l" t="t" r="r" b="b"/>
              <a:pathLst>
                <a:path w="8968" h="10585" extrusionOk="0">
                  <a:moveTo>
                    <a:pt x="8968" y="1"/>
                  </a:moveTo>
                  <a:lnTo>
                    <a:pt x="8968" y="1"/>
                  </a:lnTo>
                  <a:cubicBezTo>
                    <a:pt x="1" y="1034"/>
                    <a:pt x="700" y="10548"/>
                    <a:pt x="700" y="10548"/>
                  </a:cubicBezTo>
                  <a:cubicBezTo>
                    <a:pt x="953" y="10573"/>
                    <a:pt x="1198" y="10585"/>
                    <a:pt x="1436" y="10585"/>
                  </a:cubicBezTo>
                  <a:cubicBezTo>
                    <a:pt x="8512" y="10585"/>
                    <a:pt x="8968" y="1"/>
                    <a:pt x="896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 name="Google Shape;446;p35">
              <a:extLst>
                <a:ext uri="{FF2B5EF4-FFF2-40B4-BE49-F238E27FC236}">
                  <a16:creationId xmlns:a16="http://schemas.microsoft.com/office/drawing/2014/main" id="{929EC2A5-0ECA-C4F0-4C5F-DA005F1D7CAF}"/>
                </a:ext>
              </a:extLst>
            </p:cNvPr>
            <p:cNvSpPr/>
            <p:nvPr/>
          </p:nvSpPr>
          <p:spPr>
            <a:xfrm>
              <a:off x="2087609" y="3414414"/>
              <a:ext cx="218227" cy="205790"/>
            </a:xfrm>
            <a:custGeom>
              <a:avLst/>
              <a:gdLst/>
              <a:ahLst/>
              <a:cxnLst/>
              <a:rect l="l" t="t" r="r" b="b"/>
              <a:pathLst>
                <a:path w="9879" h="9316" extrusionOk="0">
                  <a:moveTo>
                    <a:pt x="9296" y="1"/>
                  </a:moveTo>
                  <a:cubicBezTo>
                    <a:pt x="814" y="1"/>
                    <a:pt x="0" y="9073"/>
                    <a:pt x="0" y="9073"/>
                  </a:cubicBezTo>
                  <a:cubicBezTo>
                    <a:pt x="629" y="9239"/>
                    <a:pt x="1222" y="9316"/>
                    <a:pt x="1780" y="9316"/>
                  </a:cubicBezTo>
                  <a:cubicBezTo>
                    <a:pt x="7937" y="9316"/>
                    <a:pt x="9879" y="15"/>
                    <a:pt x="9879" y="15"/>
                  </a:cubicBezTo>
                  <a:cubicBezTo>
                    <a:pt x="9681" y="6"/>
                    <a:pt x="9486" y="1"/>
                    <a:pt x="92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 name="Google Shape;447;p35">
              <a:extLst>
                <a:ext uri="{FF2B5EF4-FFF2-40B4-BE49-F238E27FC236}">
                  <a16:creationId xmlns:a16="http://schemas.microsoft.com/office/drawing/2014/main" id="{C37CBF04-8727-503F-2493-1C1536C2E1A6}"/>
                </a:ext>
              </a:extLst>
            </p:cNvPr>
            <p:cNvSpPr/>
            <p:nvPr/>
          </p:nvSpPr>
          <p:spPr>
            <a:xfrm>
              <a:off x="1446575" y="3227300"/>
              <a:ext cx="228000" cy="189950"/>
            </a:xfrm>
            <a:custGeom>
              <a:avLst/>
              <a:gdLst/>
              <a:ahLst/>
              <a:cxnLst/>
              <a:rect l="l" t="t" r="r" b="b"/>
              <a:pathLst>
                <a:path w="9120" h="7598" extrusionOk="0">
                  <a:moveTo>
                    <a:pt x="386" y="0"/>
                  </a:moveTo>
                  <a:cubicBezTo>
                    <a:pt x="259" y="0"/>
                    <a:pt x="131" y="3"/>
                    <a:pt x="1" y="8"/>
                  </a:cubicBezTo>
                  <a:cubicBezTo>
                    <a:pt x="1" y="8"/>
                    <a:pt x="1781" y="7597"/>
                    <a:pt x="6485" y="7597"/>
                  </a:cubicBezTo>
                  <a:cubicBezTo>
                    <a:pt x="7278" y="7597"/>
                    <a:pt x="8154" y="7382"/>
                    <a:pt x="9119" y="6877"/>
                  </a:cubicBezTo>
                  <a:cubicBezTo>
                    <a:pt x="9119" y="6877"/>
                    <a:pt x="7012" y="0"/>
                    <a:pt x="3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448;p35">
              <a:extLst>
                <a:ext uri="{FF2B5EF4-FFF2-40B4-BE49-F238E27FC236}">
                  <a16:creationId xmlns:a16="http://schemas.microsoft.com/office/drawing/2014/main" id="{1EF0F794-5DA1-BC41-DEA7-69A0633AC82A}"/>
                </a:ext>
              </a:extLst>
            </p:cNvPr>
            <p:cNvSpPr/>
            <p:nvPr/>
          </p:nvSpPr>
          <p:spPr>
            <a:xfrm>
              <a:off x="1573800" y="2837750"/>
              <a:ext cx="197275" cy="189150"/>
            </a:xfrm>
            <a:custGeom>
              <a:avLst/>
              <a:gdLst/>
              <a:ahLst/>
              <a:cxnLst/>
              <a:rect l="l" t="t" r="r" b="b"/>
              <a:pathLst>
                <a:path w="7891" h="7566" extrusionOk="0">
                  <a:moveTo>
                    <a:pt x="2758" y="1"/>
                  </a:moveTo>
                  <a:cubicBezTo>
                    <a:pt x="1073" y="1"/>
                    <a:pt x="1" y="1461"/>
                    <a:pt x="261" y="2611"/>
                  </a:cubicBezTo>
                  <a:cubicBezTo>
                    <a:pt x="991" y="5529"/>
                    <a:pt x="3392" y="7565"/>
                    <a:pt x="3392" y="7565"/>
                  </a:cubicBezTo>
                  <a:cubicBezTo>
                    <a:pt x="3392" y="7565"/>
                    <a:pt x="7891" y="2824"/>
                    <a:pt x="5033" y="818"/>
                  </a:cubicBezTo>
                  <a:cubicBezTo>
                    <a:pt x="4207" y="235"/>
                    <a:pt x="3434" y="1"/>
                    <a:pt x="275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449;p35">
              <a:extLst>
                <a:ext uri="{FF2B5EF4-FFF2-40B4-BE49-F238E27FC236}">
                  <a16:creationId xmlns:a16="http://schemas.microsoft.com/office/drawing/2014/main" id="{A1475C31-A158-8C49-351D-4469FE9AEF28}"/>
                </a:ext>
              </a:extLst>
            </p:cNvPr>
            <p:cNvSpPr/>
            <p:nvPr/>
          </p:nvSpPr>
          <p:spPr>
            <a:xfrm>
              <a:off x="1610725" y="2918175"/>
              <a:ext cx="85125" cy="96575"/>
            </a:xfrm>
            <a:custGeom>
              <a:avLst/>
              <a:gdLst/>
              <a:ahLst/>
              <a:cxnLst/>
              <a:rect l="l" t="t" r="r" b="b"/>
              <a:pathLst>
                <a:path w="3405" h="3863" extrusionOk="0">
                  <a:moveTo>
                    <a:pt x="401" y="0"/>
                  </a:moveTo>
                  <a:cubicBezTo>
                    <a:pt x="377" y="0"/>
                    <a:pt x="354" y="11"/>
                    <a:pt x="334" y="32"/>
                  </a:cubicBezTo>
                  <a:cubicBezTo>
                    <a:pt x="0" y="458"/>
                    <a:pt x="1885" y="3862"/>
                    <a:pt x="1885" y="3862"/>
                  </a:cubicBezTo>
                  <a:cubicBezTo>
                    <a:pt x="1885" y="3862"/>
                    <a:pt x="3404" y="306"/>
                    <a:pt x="3100" y="32"/>
                  </a:cubicBezTo>
                  <a:cubicBezTo>
                    <a:pt x="3087" y="21"/>
                    <a:pt x="3073" y="16"/>
                    <a:pt x="3057" y="16"/>
                  </a:cubicBezTo>
                  <a:cubicBezTo>
                    <a:pt x="2687" y="16"/>
                    <a:pt x="1763" y="3041"/>
                    <a:pt x="1763" y="3041"/>
                  </a:cubicBezTo>
                  <a:cubicBezTo>
                    <a:pt x="1763" y="3041"/>
                    <a:pt x="813" y="0"/>
                    <a:pt x="401"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450;p35">
              <a:extLst>
                <a:ext uri="{FF2B5EF4-FFF2-40B4-BE49-F238E27FC236}">
                  <a16:creationId xmlns:a16="http://schemas.microsoft.com/office/drawing/2014/main" id="{482C25EB-95C6-BCC2-B91D-C1FF87DC4EC4}"/>
                </a:ext>
              </a:extLst>
            </p:cNvPr>
            <p:cNvSpPr/>
            <p:nvPr/>
          </p:nvSpPr>
          <p:spPr>
            <a:xfrm>
              <a:off x="1450375" y="2907850"/>
              <a:ext cx="212800" cy="138225"/>
            </a:xfrm>
            <a:custGeom>
              <a:avLst/>
              <a:gdLst/>
              <a:ahLst/>
              <a:cxnLst/>
              <a:rect l="l" t="t" r="r" b="b"/>
              <a:pathLst>
                <a:path w="8512" h="5529" extrusionOk="0">
                  <a:moveTo>
                    <a:pt x="4172" y="0"/>
                  </a:moveTo>
                  <a:cubicBezTo>
                    <a:pt x="3807" y="0"/>
                    <a:pt x="3429" y="98"/>
                    <a:pt x="3040" y="324"/>
                  </a:cubicBezTo>
                  <a:cubicBezTo>
                    <a:pt x="1" y="2087"/>
                    <a:pt x="1095" y="5096"/>
                    <a:pt x="2736" y="5400"/>
                  </a:cubicBezTo>
                  <a:cubicBezTo>
                    <a:pt x="3228" y="5491"/>
                    <a:pt x="3716" y="5529"/>
                    <a:pt x="4188" y="5529"/>
                  </a:cubicBezTo>
                  <a:cubicBezTo>
                    <a:pt x="6548" y="5529"/>
                    <a:pt x="8511" y="4579"/>
                    <a:pt x="8511" y="4579"/>
                  </a:cubicBezTo>
                  <a:cubicBezTo>
                    <a:pt x="8511" y="4579"/>
                    <a:pt x="6661" y="0"/>
                    <a:pt x="417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451;p35">
              <a:extLst>
                <a:ext uri="{FF2B5EF4-FFF2-40B4-BE49-F238E27FC236}">
                  <a16:creationId xmlns:a16="http://schemas.microsoft.com/office/drawing/2014/main" id="{7410400B-D633-F99F-9598-17786787E36B}"/>
                </a:ext>
              </a:extLst>
            </p:cNvPr>
            <p:cNvSpPr/>
            <p:nvPr/>
          </p:nvSpPr>
          <p:spPr>
            <a:xfrm>
              <a:off x="1547050" y="2951425"/>
              <a:ext cx="104725" cy="69450"/>
            </a:xfrm>
            <a:custGeom>
              <a:avLst/>
              <a:gdLst/>
              <a:ahLst/>
              <a:cxnLst/>
              <a:rect l="l" t="t" r="r" b="b"/>
              <a:pathLst>
                <a:path w="4189" h="2778" extrusionOk="0">
                  <a:moveTo>
                    <a:pt x="1250" y="1"/>
                  </a:moveTo>
                  <a:cubicBezTo>
                    <a:pt x="1234" y="1"/>
                    <a:pt x="1221" y="4"/>
                    <a:pt x="1210" y="9"/>
                  </a:cubicBezTo>
                  <a:cubicBezTo>
                    <a:pt x="845" y="192"/>
                    <a:pt x="3398" y="2471"/>
                    <a:pt x="3398" y="2471"/>
                  </a:cubicBezTo>
                  <a:cubicBezTo>
                    <a:pt x="3398" y="2471"/>
                    <a:pt x="1886" y="2277"/>
                    <a:pt x="901" y="2277"/>
                  </a:cubicBezTo>
                  <a:cubicBezTo>
                    <a:pt x="376" y="2277"/>
                    <a:pt x="0" y="2333"/>
                    <a:pt x="85" y="2502"/>
                  </a:cubicBezTo>
                  <a:cubicBezTo>
                    <a:pt x="193" y="2718"/>
                    <a:pt x="1016" y="2778"/>
                    <a:pt x="1896" y="2778"/>
                  </a:cubicBezTo>
                  <a:cubicBezTo>
                    <a:pt x="2997" y="2778"/>
                    <a:pt x="4188" y="2684"/>
                    <a:pt x="4188" y="2684"/>
                  </a:cubicBezTo>
                  <a:cubicBezTo>
                    <a:pt x="4188" y="2684"/>
                    <a:pt x="1734" y="1"/>
                    <a:pt x="125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452;p35">
              <a:extLst>
                <a:ext uri="{FF2B5EF4-FFF2-40B4-BE49-F238E27FC236}">
                  <a16:creationId xmlns:a16="http://schemas.microsoft.com/office/drawing/2014/main" id="{67BF824D-5613-3819-1556-1C5CF5A43A75}"/>
                </a:ext>
              </a:extLst>
            </p:cNvPr>
            <p:cNvSpPr/>
            <p:nvPr/>
          </p:nvSpPr>
          <p:spPr>
            <a:xfrm>
              <a:off x="1499775" y="3014725"/>
              <a:ext cx="177075" cy="172550"/>
            </a:xfrm>
            <a:custGeom>
              <a:avLst/>
              <a:gdLst/>
              <a:ahLst/>
              <a:cxnLst/>
              <a:rect l="l" t="t" r="r" b="b"/>
              <a:pathLst>
                <a:path w="7083" h="6902" extrusionOk="0">
                  <a:moveTo>
                    <a:pt x="6475" y="0"/>
                  </a:moveTo>
                  <a:lnTo>
                    <a:pt x="6475" y="0"/>
                  </a:lnTo>
                  <a:cubicBezTo>
                    <a:pt x="6474" y="0"/>
                    <a:pt x="0" y="882"/>
                    <a:pt x="973" y="4255"/>
                  </a:cubicBezTo>
                  <a:cubicBezTo>
                    <a:pt x="1525" y="6172"/>
                    <a:pt x="2784" y="6902"/>
                    <a:pt x="3896" y="6902"/>
                  </a:cubicBezTo>
                  <a:cubicBezTo>
                    <a:pt x="4742" y="6902"/>
                    <a:pt x="5504" y="6479"/>
                    <a:pt x="5806" y="5836"/>
                  </a:cubicBezTo>
                  <a:cubicBezTo>
                    <a:pt x="7083" y="3100"/>
                    <a:pt x="6475" y="0"/>
                    <a:pt x="647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453;p35">
              <a:extLst>
                <a:ext uri="{FF2B5EF4-FFF2-40B4-BE49-F238E27FC236}">
                  <a16:creationId xmlns:a16="http://schemas.microsoft.com/office/drawing/2014/main" id="{7EA28751-D207-52EC-29DC-AD75A66DB013}"/>
                </a:ext>
              </a:extLst>
            </p:cNvPr>
            <p:cNvSpPr/>
            <p:nvPr/>
          </p:nvSpPr>
          <p:spPr>
            <a:xfrm>
              <a:off x="1568925" y="3025350"/>
              <a:ext cx="85900" cy="98125"/>
            </a:xfrm>
            <a:custGeom>
              <a:avLst/>
              <a:gdLst/>
              <a:ahLst/>
              <a:cxnLst/>
              <a:rect l="l" t="t" r="r" b="b"/>
              <a:pathLst>
                <a:path w="3436" h="3925" extrusionOk="0">
                  <a:moveTo>
                    <a:pt x="3435" y="1"/>
                  </a:moveTo>
                  <a:cubicBezTo>
                    <a:pt x="3435" y="1"/>
                    <a:pt x="0" y="1824"/>
                    <a:pt x="92" y="2219"/>
                  </a:cubicBezTo>
                  <a:cubicBezTo>
                    <a:pt x="100" y="2256"/>
                    <a:pt x="133" y="2273"/>
                    <a:pt x="184" y="2273"/>
                  </a:cubicBezTo>
                  <a:cubicBezTo>
                    <a:pt x="687" y="2273"/>
                    <a:pt x="3009" y="700"/>
                    <a:pt x="3010" y="700"/>
                  </a:cubicBezTo>
                  <a:lnTo>
                    <a:pt x="3010" y="700"/>
                  </a:lnTo>
                  <a:cubicBezTo>
                    <a:pt x="3009" y="700"/>
                    <a:pt x="1749" y="3925"/>
                    <a:pt x="2222" y="3925"/>
                  </a:cubicBezTo>
                  <a:cubicBezTo>
                    <a:pt x="2231" y="3925"/>
                    <a:pt x="2240" y="3924"/>
                    <a:pt x="2250" y="3922"/>
                  </a:cubicBezTo>
                  <a:cubicBezTo>
                    <a:pt x="2766" y="3830"/>
                    <a:pt x="3435" y="1"/>
                    <a:pt x="343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454;p35">
              <a:extLst>
                <a:ext uri="{FF2B5EF4-FFF2-40B4-BE49-F238E27FC236}">
                  <a16:creationId xmlns:a16="http://schemas.microsoft.com/office/drawing/2014/main" id="{6A481F8A-716A-DE97-66A6-36C8857F7FC5}"/>
                </a:ext>
              </a:extLst>
            </p:cNvPr>
            <p:cNvSpPr/>
            <p:nvPr/>
          </p:nvSpPr>
          <p:spPr>
            <a:xfrm>
              <a:off x="1625150" y="3014725"/>
              <a:ext cx="191850" cy="163450"/>
            </a:xfrm>
            <a:custGeom>
              <a:avLst/>
              <a:gdLst/>
              <a:ahLst/>
              <a:cxnLst/>
              <a:rect l="l" t="t" r="r" b="b"/>
              <a:pathLst>
                <a:path w="7674" h="6538" extrusionOk="0">
                  <a:moveTo>
                    <a:pt x="1156" y="0"/>
                  </a:moveTo>
                  <a:cubicBezTo>
                    <a:pt x="1156" y="0"/>
                    <a:pt x="1" y="6414"/>
                    <a:pt x="3527" y="6535"/>
                  </a:cubicBezTo>
                  <a:cubicBezTo>
                    <a:pt x="3577" y="6536"/>
                    <a:pt x="3627" y="6537"/>
                    <a:pt x="3676" y="6537"/>
                  </a:cubicBezTo>
                  <a:cubicBezTo>
                    <a:pt x="7041" y="6537"/>
                    <a:pt x="7673" y="3510"/>
                    <a:pt x="6475" y="2401"/>
                  </a:cubicBezTo>
                  <a:cubicBezTo>
                    <a:pt x="4286" y="334"/>
                    <a:pt x="1156" y="0"/>
                    <a:pt x="115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455;p35">
              <a:extLst>
                <a:ext uri="{FF2B5EF4-FFF2-40B4-BE49-F238E27FC236}">
                  <a16:creationId xmlns:a16="http://schemas.microsoft.com/office/drawing/2014/main" id="{F0088B9F-661B-04B8-E737-7E16E332BCA6}"/>
                </a:ext>
              </a:extLst>
            </p:cNvPr>
            <p:cNvSpPr/>
            <p:nvPr/>
          </p:nvSpPr>
          <p:spPr>
            <a:xfrm>
              <a:off x="1661625" y="3023825"/>
              <a:ext cx="85900" cy="96550"/>
            </a:xfrm>
            <a:custGeom>
              <a:avLst/>
              <a:gdLst/>
              <a:ahLst/>
              <a:cxnLst/>
              <a:rect l="l" t="t" r="r" b="b"/>
              <a:pathLst>
                <a:path w="3436" h="3862" extrusionOk="0">
                  <a:moveTo>
                    <a:pt x="1" y="1"/>
                  </a:moveTo>
                  <a:lnTo>
                    <a:pt x="1" y="1"/>
                  </a:lnTo>
                  <a:cubicBezTo>
                    <a:pt x="1" y="1"/>
                    <a:pt x="669" y="3831"/>
                    <a:pt x="1095" y="3861"/>
                  </a:cubicBezTo>
                  <a:cubicBezTo>
                    <a:pt x="1099" y="3862"/>
                    <a:pt x="1103" y="3862"/>
                    <a:pt x="1106" y="3862"/>
                  </a:cubicBezTo>
                  <a:cubicBezTo>
                    <a:pt x="1503" y="3862"/>
                    <a:pt x="548" y="639"/>
                    <a:pt x="548" y="639"/>
                  </a:cubicBezTo>
                  <a:lnTo>
                    <a:pt x="548" y="639"/>
                  </a:lnTo>
                  <a:cubicBezTo>
                    <a:pt x="548" y="639"/>
                    <a:pt x="2746" y="2427"/>
                    <a:pt x="3266" y="2427"/>
                  </a:cubicBezTo>
                  <a:cubicBezTo>
                    <a:pt x="3330" y="2427"/>
                    <a:pt x="3368" y="2401"/>
                    <a:pt x="3375" y="2341"/>
                  </a:cubicBezTo>
                  <a:cubicBezTo>
                    <a:pt x="3435" y="1825"/>
                    <a:pt x="1" y="1"/>
                    <a:pt x="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456;p35">
              <a:extLst>
                <a:ext uri="{FF2B5EF4-FFF2-40B4-BE49-F238E27FC236}">
                  <a16:creationId xmlns:a16="http://schemas.microsoft.com/office/drawing/2014/main" id="{02B66AAA-5745-FD20-63ED-BF9C9243DD43}"/>
                </a:ext>
              </a:extLst>
            </p:cNvPr>
            <p:cNvSpPr/>
            <p:nvPr/>
          </p:nvSpPr>
          <p:spPr>
            <a:xfrm>
              <a:off x="1651000" y="2905950"/>
              <a:ext cx="196400" cy="146400"/>
            </a:xfrm>
            <a:custGeom>
              <a:avLst/>
              <a:gdLst/>
              <a:ahLst/>
              <a:cxnLst/>
              <a:rect l="l" t="t" r="r" b="b"/>
              <a:pathLst>
                <a:path w="7856" h="5856" extrusionOk="0">
                  <a:moveTo>
                    <a:pt x="4705" y="1"/>
                  </a:moveTo>
                  <a:cubicBezTo>
                    <a:pt x="4399" y="1"/>
                    <a:pt x="4108" y="72"/>
                    <a:pt x="3860" y="217"/>
                  </a:cubicBezTo>
                  <a:cubicBezTo>
                    <a:pt x="1246" y="1737"/>
                    <a:pt x="0" y="4655"/>
                    <a:pt x="0" y="4655"/>
                  </a:cubicBezTo>
                  <a:cubicBezTo>
                    <a:pt x="0" y="4655"/>
                    <a:pt x="2377" y="5856"/>
                    <a:pt x="4381" y="5856"/>
                  </a:cubicBezTo>
                  <a:cubicBezTo>
                    <a:pt x="5518" y="5856"/>
                    <a:pt x="6534" y="5470"/>
                    <a:pt x="6930" y="4260"/>
                  </a:cubicBezTo>
                  <a:cubicBezTo>
                    <a:pt x="7856" y="1534"/>
                    <a:pt x="6126" y="1"/>
                    <a:pt x="470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457;p35">
              <a:extLst>
                <a:ext uri="{FF2B5EF4-FFF2-40B4-BE49-F238E27FC236}">
                  <a16:creationId xmlns:a16="http://schemas.microsoft.com/office/drawing/2014/main" id="{C4AC6067-EFC0-002C-B37F-3024695B5D53}"/>
                </a:ext>
              </a:extLst>
            </p:cNvPr>
            <p:cNvSpPr/>
            <p:nvPr/>
          </p:nvSpPr>
          <p:spPr>
            <a:xfrm>
              <a:off x="1662400" y="2952875"/>
              <a:ext cx="104875" cy="69950"/>
            </a:xfrm>
            <a:custGeom>
              <a:avLst/>
              <a:gdLst/>
              <a:ahLst/>
              <a:cxnLst/>
              <a:rect l="l" t="t" r="r" b="b"/>
              <a:pathLst>
                <a:path w="4195" h="2798" extrusionOk="0">
                  <a:moveTo>
                    <a:pt x="3159" y="0"/>
                  </a:moveTo>
                  <a:cubicBezTo>
                    <a:pt x="2537" y="0"/>
                    <a:pt x="0" y="2565"/>
                    <a:pt x="0" y="2565"/>
                  </a:cubicBezTo>
                  <a:cubicBezTo>
                    <a:pt x="0" y="2565"/>
                    <a:pt x="1970" y="2798"/>
                    <a:pt x="3150" y="2798"/>
                  </a:cubicBezTo>
                  <a:cubicBezTo>
                    <a:pt x="3623" y="2798"/>
                    <a:pt x="3969" y="2761"/>
                    <a:pt x="4012" y="2656"/>
                  </a:cubicBezTo>
                  <a:cubicBezTo>
                    <a:pt x="4195" y="2261"/>
                    <a:pt x="760" y="2231"/>
                    <a:pt x="760" y="2231"/>
                  </a:cubicBezTo>
                  <a:cubicBezTo>
                    <a:pt x="760" y="2231"/>
                    <a:pt x="3708" y="225"/>
                    <a:pt x="3222" y="12"/>
                  </a:cubicBezTo>
                  <a:cubicBezTo>
                    <a:pt x="3204" y="4"/>
                    <a:pt x="3183" y="0"/>
                    <a:pt x="31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58;p35">
              <a:extLst>
                <a:ext uri="{FF2B5EF4-FFF2-40B4-BE49-F238E27FC236}">
                  <a16:creationId xmlns:a16="http://schemas.microsoft.com/office/drawing/2014/main" id="{5EFE587A-7AC9-9B80-723B-DE207A97E53B}"/>
                </a:ext>
              </a:extLst>
            </p:cNvPr>
            <p:cNvSpPr/>
            <p:nvPr/>
          </p:nvSpPr>
          <p:spPr>
            <a:xfrm>
              <a:off x="1619075" y="2978975"/>
              <a:ext cx="79825" cy="78350"/>
            </a:xfrm>
            <a:custGeom>
              <a:avLst/>
              <a:gdLst/>
              <a:ahLst/>
              <a:cxnLst/>
              <a:rect l="l" t="t" r="r" b="b"/>
              <a:pathLst>
                <a:path w="3193" h="3134" extrusionOk="0">
                  <a:moveTo>
                    <a:pt x="1608" y="0"/>
                  </a:moveTo>
                  <a:cubicBezTo>
                    <a:pt x="1589" y="0"/>
                    <a:pt x="1570" y="1"/>
                    <a:pt x="1551" y="1"/>
                  </a:cubicBezTo>
                  <a:cubicBezTo>
                    <a:pt x="700" y="1"/>
                    <a:pt x="0" y="731"/>
                    <a:pt x="31" y="1612"/>
                  </a:cubicBezTo>
                  <a:cubicBezTo>
                    <a:pt x="61" y="2446"/>
                    <a:pt x="760" y="3133"/>
                    <a:pt x="1588" y="3133"/>
                  </a:cubicBezTo>
                  <a:cubicBezTo>
                    <a:pt x="1606" y="3133"/>
                    <a:pt x="1624" y="3133"/>
                    <a:pt x="1642" y="3132"/>
                  </a:cubicBezTo>
                  <a:cubicBezTo>
                    <a:pt x="2523" y="3102"/>
                    <a:pt x="3192" y="2372"/>
                    <a:pt x="3192" y="1521"/>
                  </a:cubicBezTo>
                  <a:cubicBezTo>
                    <a:pt x="3162" y="659"/>
                    <a:pt x="2464" y="0"/>
                    <a:pt x="160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59;p35">
              <a:extLst>
                <a:ext uri="{FF2B5EF4-FFF2-40B4-BE49-F238E27FC236}">
                  <a16:creationId xmlns:a16="http://schemas.microsoft.com/office/drawing/2014/main" id="{EFD38378-5141-2E6C-05A0-8D704B64F68D}"/>
                </a:ext>
              </a:extLst>
            </p:cNvPr>
            <p:cNvSpPr/>
            <p:nvPr/>
          </p:nvSpPr>
          <p:spPr>
            <a:xfrm>
              <a:off x="2057634" y="3105428"/>
              <a:ext cx="163599" cy="167663"/>
            </a:xfrm>
            <a:custGeom>
              <a:avLst/>
              <a:gdLst/>
              <a:ahLst/>
              <a:cxnLst/>
              <a:rect l="l" t="t" r="r" b="b"/>
              <a:pathLst>
                <a:path w="7406" h="7590" extrusionOk="0">
                  <a:moveTo>
                    <a:pt x="2422" y="0"/>
                  </a:moveTo>
                  <a:cubicBezTo>
                    <a:pt x="1051" y="0"/>
                    <a:pt x="1" y="1056"/>
                    <a:pt x="20" y="2088"/>
                  </a:cubicBezTo>
                  <a:cubicBezTo>
                    <a:pt x="80" y="5097"/>
                    <a:pt x="2026" y="7589"/>
                    <a:pt x="2026" y="7589"/>
                  </a:cubicBezTo>
                  <a:cubicBezTo>
                    <a:pt x="2026" y="7589"/>
                    <a:pt x="7406" y="3912"/>
                    <a:pt x="5035" y="1328"/>
                  </a:cubicBezTo>
                  <a:cubicBezTo>
                    <a:pt x="4155" y="368"/>
                    <a:pt x="3232" y="0"/>
                    <a:pt x="242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60;p35">
              <a:extLst>
                <a:ext uri="{FF2B5EF4-FFF2-40B4-BE49-F238E27FC236}">
                  <a16:creationId xmlns:a16="http://schemas.microsoft.com/office/drawing/2014/main" id="{79C55A16-A780-1D9C-76B9-5DD2898D720C}"/>
                </a:ext>
              </a:extLst>
            </p:cNvPr>
            <p:cNvSpPr/>
            <p:nvPr/>
          </p:nvSpPr>
          <p:spPr>
            <a:xfrm>
              <a:off x="2078862" y="3172536"/>
              <a:ext cx="74554" cy="89818"/>
            </a:xfrm>
            <a:custGeom>
              <a:avLst/>
              <a:gdLst/>
              <a:ahLst/>
              <a:cxnLst/>
              <a:rect l="l" t="t" r="r" b="b"/>
              <a:pathLst>
                <a:path w="3375" h="4066" extrusionOk="0">
                  <a:moveTo>
                    <a:pt x="483" y="0"/>
                  </a:moveTo>
                  <a:cubicBezTo>
                    <a:pt x="464" y="0"/>
                    <a:pt x="446" y="7"/>
                    <a:pt x="426" y="22"/>
                  </a:cubicBezTo>
                  <a:cubicBezTo>
                    <a:pt x="1" y="357"/>
                    <a:pt x="1126" y="4065"/>
                    <a:pt x="1126" y="4065"/>
                  </a:cubicBezTo>
                  <a:cubicBezTo>
                    <a:pt x="1126" y="4065"/>
                    <a:pt x="3375" y="904"/>
                    <a:pt x="3101" y="570"/>
                  </a:cubicBezTo>
                  <a:cubicBezTo>
                    <a:pt x="3089" y="555"/>
                    <a:pt x="3074" y="548"/>
                    <a:pt x="3056" y="548"/>
                  </a:cubicBezTo>
                  <a:cubicBezTo>
                    <a:pt x="2700" y="548"/>
                    <a:pt x="1186" y="3244"/>
                    <a:pt x="1186" y="3244"/>
                  </a:cubicBezTo>
                  <a:cubicBezTo>
                    <a:pt x="1186" y="3244"/>
                    <a:pt x="881" y="0"/>
                    <a:pt x="4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61;p35">
              <a:extLst>
                <a:ext uri="{FF2B5EF4-FFF2-40B4-BE49-F238E27FC236}">
                  <a16:creationId xmlns:a16="http://schemas.microsoft.com/office/drawing/2014/main" id="{B2AF532C-0EBB-EA20-A340-1E0114A264F6}"/>
                </a:ext>
              </a:extLst>
            </p:cNvPr>
            <p:cNvSpPr/>
            <p:nvPr/>
          </p:nvSpPr>
          <p:spPr>
            <a:xfrm>
              <a:off x="1935194" y="3150093"/>
              <a:ext cx="171904" cy="125339"/>
            </a:xfrm>
            <a:custGeom>
              <a:avLst/>
              <a:gdLst/>
              <a:ahLst/>
              <a:cxnLst/>
              <a:rect l="l" t="t" r="r" b="b"/>
              <a:pathLst>
                <a:path w="7782" h="5674" extrusionOk="0">
                  <a:moveTo>
                    <a:pt x="4085" y="1"/>
                  </a:moveTo>
                  <a:cubicBezTo>
                    <a:pt x="3851" y="1"/>
                    <a:pt x="3604" y="41"/>
                    <a:pt x="3344" y="127"/>
                  </a:cubicBezTo>
                  <a:cubicBezTo>
                    <a:pt x="0" y="1221"/>
                    <a:pt x="426" y="4382"/>
                    <a:pt x="1946" y="5020"/>
                  </a:cubicBezTo>
                  <a:cubicBezTo>
                    <a:pt x="3168" y="5531"/>
                    <a:pt x="4449" y="5673"/>
                    <a:pt x="5499" y="5673"/>
                  </a:cubicBezTo>
                  <a:cubicBezTo>
                    <a:pt x="6825" y="5673"/>
                    <a:pt x="7782" y="5446"/>
                    <a:pt x="7782" y="5446"/>
                  </a:cubicBezTo>
                  <a:cubicBezTo>
                    <a:pt x="7782" y="5446"/>
                    <a:pt x="6827" y="1"/>
                    <a:pt x="408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62;p35">
              <a:extLst>
                <a:ext uri="{FF2B5EF4-FFF2-40B4-BE49-F238E27FC236}">
                  <a16:creationId xmlns:a16="http://schemas.microsoft.com/office/drawing/2014/main" id="{3D0FF82A-91C3-D6D3-F23C-79D869E0A2F0}"/>
                </a:ext>
              </a:extLst>
            </p:cNvPr>
            <p:cNvSpPr/>
            <p:nvPr/>
          </p:nvSpPr>
          <p:spPr>
            <a:xfrm>
              <a:off x="2009789" y="3193123"/>
              <a:ext cx="88581" cy="71903"/>
            </a:xfrm>
            <a:custGeom>
              <a:avLst/>
              <a:gdLst/>
              <a:ahLst/>
              <a:cxnLst/>
              <a:rect l="l" t="t" r="r" b="b"/>
              <a:pathLst>
                <a:path w="4010" h="3255" extrusionOk="0">
                  <a:moveTo>
                    <a:pt x="1655" y="0"/>
                  </a:moveTo>
                  <a:cubicBezTo>
                    <a:pt x="1649" y="0"/>
                    <a:pt x="1644" y="1"/>
                    <a:pt x="1639" y="2"/>
                  </a:cubicBezTo>
                  <a:cubicBezTo>
                    <a:pt x="1243" y="94"/>
                    <a:pt x="3280" y="2860"/>
                    <a:pt x="3280" y="2860"/>
                  </a:cubicBezTo>
                  <a:cubicBezTo>
                    <a:pt x="3280" y="2860"/>
                    <a:pt x="985" y="2060"/>
                    <a:pt x="248" y="2060"/>
                  </a:cubicBezTo>
                  <a:cubicBezTo>
                    <a:pt x="87" y="2060"/>
                    <a:pt x="0" y="2098"/>
                    <a:pt x="28" y="2191"/>
                  </a:cubicBezTo>
                  <a:cubicBezTo>
                    <a:pt x="149" y="2738"/>
                    <a:pt x="4009" y="3255"/>
                    <a:pt x="4009" y="3255"/>
                  </a:cubicBezTo>
                  <a:cubicBezTo>
                    <a:pt x="4009" y="3255"/>
                    <a:pt x="2086" y="0"/>
                    <a:pt x="165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63;p35">
              <a:extLst>
                <a:ext uri="{FF2B5EF4-FFF2-40B4-BE49-F238E27FC236}">
                  <a16:creationId xmlns:a16="http://schemas.microsoft.com/office/drawing/2014/main" id="{5CBD096E-6146-DC23-13E2-81E00759AFCA}"/>
                </a:ext>
              </a:extLst>
            </p:cNvPr>
            <p:cNvSpPr/>
            <p:nvPr/>
          </p:nvSpPr>
          <p:spPr>
            <a:xfrm>
              <a:off x="1964551" y="3262483"/>
              <a:ext cx="142547" cy="138769"/>
            </a:xfrm>
            <a:custGeom>
              <a:avLst/>
              <a:gdLst/>
              <a:ahLst/>
              <a:cxnLst/>
              <a:rect l="l" t="t" r="r" b="b"/>
              <a:pathLst>
                <a:path w="6453" h="6282" extrusionOk="0">
                  <a:moveTo>
                    <a:pt x="5665" y="0"/>
                  </a:moveTo>
                  <a:cubicBezTo>
                    <a:pt x="3940" y="0"/>
                    <a:pt x="1" y="298"/>
                    <a:pt x="191" y="3033"/>
                  </a:cubicBezTo>
                  <a:cubicBezTo>
                    <a:pt x="351" y="5338"/>
                    <a:pt x="1782" y="6282"/>
                    <a:pt x="3024" y="6282"/>
                  </a:cubicBezTo>
                  <a:cubicBezTo>
                    <a:pt x="3666" y="6282"/>
                    <a:pt x="4257" y="6031"/>
                    <a:pt x="4598" y="5586"/>
                  </a:cubicBezTo>
                  <a:cubicBezTo>
                    <a:pt x="6422" y="3185"/>
                    <a:pt x="6453" y="23"/>
                    <a:pt x="6453" y="23"/>
                  </a:cubicBezTo>
                  <a:cubicBezTo>
                    <a:pt x="6453" y="23"/>
                    <a:pt x="6144" y="0"/>
                    <a:pt x="566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64;p35">
              <a:extLst>
                <a:ext uri="{FF2B5EF4-FFF2-40B4-BE49-F238E27FC236}">
                  <a16:creationId xmlns:a16="http://schemas.microsoft.com/office/drawing/2014/main" id="{5C6E409E-6831-DFD9-8040-B49DCB5C725C}"/>
                </a:ext>
              </a:extLst>
            </p:cNvPr>
            <p:cNvSpPr/>
            <p:nvPr/>
          </p:nvSpPr>
          <p:spPr>
            <a:xfrm>
              <a:off x="2017101" y="3271054"/>
              <a:ext cx="82617" cy="79237"/>
            </a:xfrm>
            <a:custGeom>
              <a:avLst/>
              <a:gdLst/>
              <a:ahLst/>
              <a:cxnLst/>
              <a:rect l="l" t="t" r="r" b="b"/>
              <a:pathLst>
                <a:path w="3740" h="3587" extrusionOk="0">
                  <a:moveTo>
                    <a:pt x="3739" y="0"/>
                  </a:moveTo>
                  <a:cubicBezTo>
                    <a:pt x="3739" y="0"/>
                    <a:pt x="1" y="1064"/>
                    <a:pt x="1" y="1459"/>
                  </a:cubicBezTo>
                  <a:cubicBezTo>
                    <a:pt x="1" y="1520"/>
                    <a:pt x="65" y="1546"/>
                    <a:pt x="176" y="1546"/>
                  </a:cubicBezTo>
                  <a:cubicBezTo>
                    <a:pt x="839" y="1546"/>
                    <a:pt x="3162" y="608"/>
                    <a:pt x="3162" y="608"/>
                  </a:cubicBezTo>
                  <a:lnTo>
                    <a:pt x="3162" y="608"/>
                  </a:lnTo>
                  <a:cubicBezTo>
                    <a:pt x="3162" y="608"/>
                    <a:pt x="1216" y="3587"/>
                    <a:pt x="1733" y="3587"/>
                  </a:cubicBezTo>
                  <a:cubicBezTo>
                    <a:pt x="2280" y="3587"/>
                    <a:pt x="3739" y="0"/>
                    <a:pt x="373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65;p35">
              <a:extLst>
                <a:ext uri="{FF2B5EF4-FFF2-40B4-BE49-F238E27FC236}">
                  <a16:creationId xmlns:a16="http://schemas.microsoft.com/office/drawing/2014/main" id="{36A04A8E-EF92-6A86-8DFF-8DF79EC43273}"/>
                </a:ext>
              </a:extLst>
            </p:cNvPr>
            <p:cNvSpPr/>
            <p:nvPr/>
          </p:nvSpPr>
          <p:spPr>
            <a:xfrm>
              <a:off x="2046634" y="3261644"/>
              <a:ext cx="176654" cy="155138"/>
            </a:xfrm>
            <a:custGeom>
              <a:avLst/>
              <a:gdLst/>
              <a:ahLst/>
              <a:cxnLst/>
              <a:rect l="l" t="t" r="r" b="b"/>
              <a:pathLst>
                <a:path w="7997" h="7023" extrusionOk="0">
                  <a:moveTo>
                    <a:pt x="2433" y="1"/>
                  </a:moveTo>
                  <a:cubicBezTo>
                    <a:pt x="2433" y="1"/>
                    <a:pt x="1" y="6049"/>
                    <a:pt x="3405" y="6870"/>
                  </a:cubicBezTo>
                  <a:cubicBezTo>
                    <a:pt x="3827" y="6975"/>
                    <a:pt x="4216" y="7023"/>
                    <a:pt x="4573" y="7023"/>
                  </a:cubicBezTo>
                  <a:cubicBezTo>
                    <a:pt x="7098" y="7023"/>
                    <a:pt x="7996" y="4638"/>
                    <a:pt x="7144" y="3466"/>
                  </a:cubicBezTo>
                  <a:cubicBezTo>
                    <a:pt x="5442" y="1004"/>
                    <a:pt x="2433" y="1"/>
                    <a:pt x="243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66;p35">
              <a:extLst>
                <a:ext uri="{FF2B5EF4-FFF2-40B4-BE49-F238E27FC236}">
                  <a16:creationId xmlns:a16="http://schemas.microsoft.com/office/drawing/2014/main" id="{B9AE299F-5F28-688E-2F3C-F43995A488F7}"/>
                </a:ext>
              </a:extLst>
            </p:cNvPr>
            <p:cNvSpPr/>
            <p:nvPr/>
          </p:nvSpPr>
          <p:spPr>
            <a:xfrm>
              <a:off x="2102364" y="3271054"/>
              <a:ext cx="69186" cy="88713"/>
            </a:xfrm>
            <a:custGeom>
              <a:avLst/>
              <a:gdLst/>
              <a:ahLst/>
              <a:cxnLst/>
              <a:rect l="l" t="t" r="r" b="b"/>
              <a:pathLst>
                <a:path w="3132" h="4016" extrusionOk="0">
                  <a:moveTo>
                    <a:pt x="122" y="0"/>
                  </a:moveTo>
                  <a:cubicBezTo>
                    <a:pt x="122" y="0"/>
                    <a:pt x="1" y="3891"/>
                    <a:pt x="396" y="4012"/>
                  </a:cubicBezTo>
                  <a:cubicBezTo>
                    <a:pt x="403" y="4015"/>
                    <a:pt x="410" y="4016"/>
                    <a:pt x="416" y="4016"/>
                  </a:cubicBezTo>
                  <a:cubicBezTo>
                    <a:pt x="783" y="4016"/>
                    <a:pt x="548" y="730"/>
                    <a:pt x="548" y="730"/>
                  </a:cubicBezTo>
                  <a:lnTo>
                    <a:pt x="548" y="730"/>
                  </a:lnTo>
                  <a:cubicBezTo>
                    <a:pt x="548" y="730"/>
                    <a:pt x="2448" y="3067"/>
                    <a:pt x="2874" y="3067"/>
                  </a:cubicBezTo>
                  <a:cubicBezTo>
                    <a:pt x="2911" y="3067"/>
                    <a:pt x="2937" y="3049"/>
                    <a:pt x="2949" y="3009"/>
                  </a:cubicBezTo>
                  <a:cubicBezTo>
                    <a:pt x="3132" y="2493"/>
                    <a:pt x="123" y="0"/>
                    <a:pt x="12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67;p35">
              <a:extLst>
                <a:ext uri="{FF2B5EF4-FFF2-40B4-BE49-F238E27FC236}">
                  <a16:creationId xmlns:a16="http://schemas.microsoft.com/office/drawing/2014/main" id="{12AE8B55-AC27-EFB1-42CD-AA49DF9F220B}"/>
                </a:ext>
              </a:extLst>
            </p:cNvPr>
            <p:cNvSpPr/>
            <p:nvPr/>
          </p:nvSpPr>
          <p:spPr>
            <a:xfrm>
              <a:off x="2096997" y="3188086"/>
              <a:ext cx="186660" cy="127614"/>
            </a:xfrm>
            <a:custGeom>
              <a:avLst/>
              <a:gdLst/>
              <a:ahLst/>
              <a:cxnLst/>
              <a:rect l="l" t="t" r="r" b="b"/>
              <a:pathLst>
                <a:path w="8450" h="5777" extrusionOk="0">
                  <a:moveTo>
                    <a:pt x="5178" y="0"/>
                  </a:moveTo>
                  <a:cubicBezTo>
                    <a:pt x="5007" y="0"/>
                    <a:pt x="4840" y="26"/>
                    <a:pt x="4682" y="78"/>
                  </a:cubicBezTo>
                  <a:cubicBezTo>
                    <a:pt x="1824" y="1021"/>
                    <a:pt x="1" y="3604"/>
                    <a:pt x="1" y="3604"/>
                  </a:cubicBezTo>
                  <a:cubicBezTo>
                    <a:pt x="1" y="3604"/>
                    <a:pt x="2707" y="5776"/>
                    <a:pt x="4854" y="5776"/>
                  </a:cubicBezTo>
                  <a:cubicBezTo>
                    <a:pt x="5647" y="5776"/>
                    <a:pt x="6364" y="5480"/>
                    <a:pt x="6840" y="4668"/>
                  </a:cubicBezTo>
                  <a:cubicBezTo>
                    <a:pt x="8450" y="1967"/>
                    <a:pt x="6679" y="0"/>
                    <a:pt x="51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68;p35">
              <a:extLst>
                <a:ext uri="{FF2B5EF4-FFF2-40B4-BE49-F238E27FC236}">
                  <a16:creationId xmlns:a16="http://schemas.microsoft.com/office/drawing/2014/main" id="{C60B4D55-A8FD-1525-BB41-E7E51B3E58BD}"/>
                </a:ext>
              </a:extLst>
            </p:cNvPr>
            <p:cNvSpPr/>
            <p:nvPr/>
          </p:nvSpPr>
          <p:spPr>
            <a:xfrm>
              <a:off x="2107732" y="3224070"/>
              <a:ext cx="91342" cy="62581"/>
            </a:xfrm>
            <a:custGeom>
              <a:avLst/>
              <a:gdLst/>
              <a:ahLst/>
              <a:cxnLst/>
              <a:rect l="l" t="t" r="r" b="b"/>
              <a:pathLst>
                <a:path w="4135" h="2833" extrusionOk="0">
                  <a:moveTo>
                    <a:pt x="3555" y="1"/>
                  </a:moveTo>
                  <a:cubicBezTo>
                    <a:pt x="2813" y="1"/>
                    <a:pt x="1" y="1884"/>
                    <a:pt x="1" y="1884"/>
                  </a:cubicBezTo>
                  <a:cubicBezTo>
                    <a:pt x="1" y="1884"/>
                    <a:pt x="2777" y="2832"/>
                    <a:pt x="3647" y="2832"/>
                  </a:cubicBezTo>
                  <a:cubicBezTo>
                    <a:pt x="3774" y="2832"/>
                    <a:pt x="3861" y="2812"/>
                    <a:pt x="3892" y="2766"/>
                  </a:cubicBezTo>
                  <a:cubicBezTo>
                    <a:pt x="4135" y="2431"/>
                    <a:pt x="791" y="1671"/>
                    <a:pt x="791" y="1671"/>
                  </a:cubicBezTo>
                  <a:cubicBezTo>
                    <a:pt x="791" y="1671"/>
                    <a:pt x="4104" y="334"/>
                    <a:pt x="3679" y="30"/>
                  </a:cubicBezTo>
                  <a:cubicBezTo>
                    <a:pt x="3649" y="10"/>
                    <a:pt x="3607" y="1"/>
                    <a:pt x="355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69;p35">
              <a:extLst>
                <a:ext uri="{FF2B5EF4-FFF2-40B4-BE49-F238E27FC236}">
                  <a16:creationId xmlns:a16="http://schemas.microsoft.com/office/drawing/2014/main" id="{606DE7AD-E06D-9933-B62D-78AE248B2EAF}"/>
                </a:ext>
              </a:extLst>
            </p:cNvPr>
            <p:cNvSpPr/>
            <p:nvPr/>
          </p:nvSpPr>
          <p:spPr>
            <a:xfrm>
              <a:off x="2066779" y="3230874"/>
              <a:ext cx="75239" cy="69606"/>
            </a:xfrm>
            <a:custGeom>
              <a:avLst/>
              <a:gdLst/>
              <a:ahLst/>
              <a:cxnLst/>
              <a:rect l="l" t="t" r="r" b="b"/>
              <a:pathLst>
                <a:path w="3406" h="3151" extrusionOk="0">
                  <a:moveTo>
                    <a:pt x="1722" y="1"/>
                  </a:moveTo>
                  <a:cubicBezTo>
                    <a:pt x="980" y="1"/>
                    <a:pt x="318" y="517"/>
                    <a:pt x="183" y="1272"/>
                  </a:cubicBezTo>
                  <a:cubicBezTo>
                    <a:pt x="1" y="2123"/>
                    <a:pt x="578" y="2974"/>
                    <a:pt x="1429" y="3126"/>
                  </a:cubicBezTo>
                  <a:cubicBezTo>
                    <a:pt x="1521" y="3143"/>
                    <a:pt x="1613" y="3151"/>
                    <a:pt x="1703" y="3151"/>
                  </a:cubicBezTo>
                  <a:cubicBezTo>
                    <a:pt x="2450" y="3151"/>
                    <a:pt x="3118" y="2609"/>
                    <a:pt x="3253" y="1850"/>
                  </a:cubicBezTo>
                  <a:cubicBezTo>
                    <a:pt x="3405" y="999"/>
                    <a:pt x="2858" y="178"/>
                    <a:pt x="2007" y="26"/>
                  </a:cubicBezTo>
                  <a:cubicBezTo>
                    <a:pt x="1911" y="9"/>
                    <a:pt x="1816" y="1"/>
                    <a:pt x="172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82" name="Rectangle: Rounded Corners 481">
            <a:extLst>
              <a:ext uri="{FF2B5EF4-FFF2-40B4-BE49-F238E27FC236}">
                <a16:creationId xmlns:a16="http://schemas.microsoft.com/office/drawing/2014/main" id="{EDE88977-3F05-68AE-57A7-848F44D07356}"/>
              </a:ext>
            </a:extLst>
          </p:cNvPr>
          <p:cNvSpPr/>
          <p:nvPr/>
        </p:nvSpPr>
        <p:spPr>
          <a:xfrm>
            <a:off x="1454991" y="363825"/>
            <a:ext cx="10060400" cy="6055360"/>
          </a:xfrm>
          <a:custGeom>
            <a:avLst/>
            <a:gdLst>
              <a:gd name="connsiteX0" fmla="*/ 0 w 10060400"/>
              <a:gd name="connsiteY0" fmla="*/ 1009247 h 6055360"/>
              <a:gd name="connsiteX1" fmla="*/ 1009247 w 10060400"/>
              <a:gd name="connsiteY1" fmla="*/ 0 h 6055360"/>
              <a:gd name="connsiteX2" fmla="*/ 9051153 w 10060400"/>
              <a:gd name="connsiteY2" fmla="*/ 0 h 6055360"/>
              <a:gd name="connsiteX3" fmla="*/ 10060400 w 10060400"/>
              <a:gd name="connsiteY3" fmla="*/ 1009247 h 6055360"/>
              <a:gd name="connsiteX4" fmla="*/ 10060400 w 10060400"/>
              <a:gd name="connsiteY4" fmla="*/ 5046113 h 6055360"/>
              <a:gd name="connsiteX5" fmla="*/ 9051153 w 10060400"/>
              <a:gd name="connsiteY5" fmla="*/ 6055360 h 6055360"/>
              <a:gd name="connsiteX6" fmla="*/ 1009247 w 10060400"/>
              <a:gd name="connsiteY6" fmla="*/ 6055360 h 6055360"/>
              <a:gd name="connsiteX7" fmla="*/ 0 w 10060400"/>
              <a:gd name="connsiteY7" fmla="*/ 5046113 h 6055360"/>
              <a:gd name="connsiteX8" fmla="*/ 0 w 10060400"/>
              <a:gd name="connsiteY8" fmla="*/ 1009247 h 605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400" h="6055360" fill="none" extrusionOk="0">
                <a:moveTo>
                  <a:pt x="0" y="1009247"/>
                </a:moveTo>
                <a:cubicBezTo>
                  <a:pt x="8211" y="459296"/>
                  <a:pt x="490403" y="1279"/>
                  <a:pt x="1009247" y="0"/>
                </a:cubicBezTo>
                <a:cubicBezTo>
                  <a:pt x="1813738" y="57678"/>
                  <a:pt x="7177089" y="-117734"/>
                  <a:pt x="9051153" y="0"/>
                </a:cubicBezTo>
                <a:cubicBezTo>
                  <a:pt x="9647119" y="78457"/>
                  <a:pt x="10087649" y="395644"/>
                  <a:pt x="10060400" y="1009247"/>
                </a:cubicBezTo>
                <a:cubicBezTo>
                  <a:pt x="9933688" y="1454555"/>
                  <a:pt x="9932632" y="3554083"/>
                  <a:pt x="10060400" y="5046113"/>
                </a:cubicBezTo>
                <a:cubicBezTo>
                  <a:pt x="10059324" y="5616944"/>
                  <a:pt x="9641793" y="6072500"/>
                  <a:pt x="9051153" y="6055360"/>
                </a:cubicBezTo>
                <a:cubicBezTo>
                  <a:pt x="5208857" y="6062186"/>
                  <a:pt x="4837059" y="6077488"/>
                  <a:pt x="1009247" y="6055360"/>
                </a:cubicBezTo>
                <a:cubicBezTo>
                  <a:pt x="434093" y="6075695"/>
                  <a:pt x="-14447" y="5697412"/>
                  <a:pt x="0" y="5046113"/>
                </a:cubicBezTo>
                <a:cubicBezTo>
                  <a:pt x="-169495" y="3749909"/>
                  <a:pt x="-134306" y="2163230"/>
                  <a:pt x="0" y="1009247"/>
                </a:cubicBezTo>
                <a:close/>
              </a:path>
              <a:path w="10060400" h="6055360" stroke="0" extrusionOk="0">
                <a:moveTo>
                  <a:pt x="0" y="1009247"/>
                </a:moveTo>
                <a:cubicBezTo>
                  <a:pt x="60234" y="406090"/>
                  <a:pt x="445959" y="-22684"/>
                  <a:pt x="1009247" y="0"/>
                </a:cubicBezTo>
                <a:cubicBezTo>
                  <a:pt x="3481203" y="-119478"/>
                  <a:pt x="6887226" y="22869"/>
                  <a:pt x="9051153" y="0"/>
                </a:cubicBezTo>
                <a:cubicBezTo>
                  <a:pt x="9606267" y="-23909"/>
                  <a:pt x="10076943" y="431912"/>
                  <a:pt x="10060400" y="1009247"/>
                </a:cubicBezTo>
                <a:cubicBezTo>
                  <a:pt x="9927623" y="2876528"/>
                  <a:pt x="10009879" y="3843800"/>
                  <a:pt x="10060400" y="5046113"/>
                </a:cubicBezTo>
                <a:cubicBezTo>
                  <a:pt x="10071974" y="5607621"/>
                  <a:pt x="9589686" y="6093257"/>
                  <a:pt x="9051153" y="6055360"/>
                </a:cubicBezTo>
                <a:cubicBezTo>
                  <a:pt x="7427549" y="6068802"/>
                  <a:pt x="2593715" y="5949211"/>
                  <a:pt x="1009247" y="6055360"/>
                </a:cubicBezTo>
                <a:cubicBezTo>
                  <a:pt x="491609" y="6104793"/>
                  <a:pt x="2321" y="5627816"/>
                  <a:pt x="0" y="5046113"/>
                </a:cubicBezTo>
                <a:cubicBezTo>
                  <a:pt x="65430" y="4404660"/>
                  <a:pt x="152388" y="1559869"/>
                  <a:pt x="0" y="1009247"/>
                </a:cubicBezTo>
                <a:close/>
              </a:path>
            </a:pathLst>
          </a:custGeom>
          <a:solidFill>
            <a:schemeClr val="tx1">
              <a:alpha val="66000"/>
            </a:schemeClr>
          </a:solidFill>
          <a:ln>
            <a:solidFill>
              <a:schemeClr val="bg1"/>
            </a:solidFill>
            <a:extLst>
              <a:ext uri="{C807C97D-BFC1-408E-A445-0C87EB9F89A2}">
                <ask:lineSketchStyleProps xmlns:ask="http://schemas.microsoft.com/office/drawing/2018/sketchyshapes" sd="2027233903">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366C75"/>
              </a:solidFill>
              <a:latin typeface="Arial"/>
              <a:sym typeface="Arial"/>
            </a:endParaRPr>
          </a:p>
        </p:txBody>
      </p:sp>
      <p:pic>
        <p:nvPicPr>
          <p:cNvPr id="485" name="Picture 20">
            <a:extLst>
              <a:ext uri="{FF2B5EF4-FFF2-40B4-BE49-F238E27FC236}">
                <a16:creationId xmlns:a16="http://schemas.microsoft.com/office/drawing/2014/main" id="{516CAA95-4D1E-5D81-0A2A-E0578DBFD1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11761" y="115614"/>
            <a:ext cx="1387643" cy="1421401"/>
          </a:xfrm>
          <a:prstGeom prst="rect">
            <a:avLst/>
          </a:prstGeom>
        </p:spPr>
      </p:pic>
      <p:pic>
        <p:nvPicPr>
          <p:cNvPr id="487" name="Picture 486" descr="Text, whiteboard&#10;&#10;Description automatically generated">
            <a:extLst>
              <a:ext uri="{FF2B5EF4-FFF2-40B4-BE49-F238E27FC236}">
                <a16:creationId xmlns:a16="http://schemas.microsoft.com/office/drawing/2014/main" id="{BF2C9DAD-5121-5B02-3820-19523E42BAF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99" b="89967" l="8936" r="89960">
                        <a14:foregroundMark x1="9137" y1="48662" x2="10341" y2="48997"/>
                        <a14:foregroundMark x1="8936" y1="64214" x2="11245" y2="66388"/>
                        <a14:foregroundMark x1="79719" y1="84281" x2="78815" y2="75418"/>
                        <a14:foregroundMark x1="82731" y1="83278" x2="82129" y2="71405"/>
                        <a14:foregroundMark x1="77008" y1="85619" x2="21386" y2="24749"/>
                        <a14:foregroundMark x1="82731" y1="29431" x2="89558" y2="39465"/>
                        <a14:foregroundMark x1="89558" y1="39465" x2="89759" y2="45987"/>
                        <a14:foregroundMark x1="33471" y1="15124" x2="60040" y2="55184"/>
                        <a14:foregroundMark x1="25502" y1="22241" x2="52610" y2="36789"/>
                        <a14:foregroundMark x1="53012" y1="26087" x2="64357" y2="64047"/>
                        <a14:foregroundMark x1="48996" y1="25585" x2="54618" y2="44649"/>
                        <a14:foregroundMark x1="49096" y1="21906" x2="53012" y2="28930"/>
                        <a14:foregroundMark x1="60141" y1="40970" x2="61546" y2="41472"/>
                        <a14:foregroundMark x1="48996" y1="20903" x2="48996" y2="24582"/>
                        <a14:foregroundMark x1="23996" y1="17893" x2="25301" y2="20903"/>
                        <a14:foregroundMark x1="25502" y1="17893" x2="26305" y2="22742"/>
                        <a14:backgroundMark x1="49900" y1="20569" x2="49932" y2="20865"/>
                        <a14:backgroundMark x1="30321" y1="12040" x2="34237" y2="13378"/>
                      </a14:backgroundRemoval>
                    </a14:imgEffect>
                  </a14:imgLayer>
                </a14:imgProps>
              </a:ext>
            </a:extLst>
          </a:blip>
          <a:stretch>
            <a:fillRect/>
          </a:stretch>
        </p:blipFill>
        <p:spPr>
          <a:xfrm>
            <a:off x="468467" y="820615"/>
            <a:ext cx="11870069" cy="7126809"/>
          </a:xfrm>
          <a:prstGeom prst="rect">
            <a:avLst/>
          </a:prstGeom>
        </p:spPr>
      </p:pic>
      <p:sp>
        <p:nvSpPr>
          <p:cNvPr id="488" name="TextBox 487">
            <a:extLst>
              <a:ext uri="{FF2B5EF4-FFF2-40B4-BE49-F238E27FC236}">
                <a16:creationId xmlns:a16="http://schemas.microsoft.com/office/drawing/2014/main" id="{3DE9DD61-60EF-EEDA-6F3A-AEAF8ED17787}"/>
              </a:ext>
            </a:extLst>
          </p:cNvPr>
          <p:cNvSpPr txBox="1"/>
          <p:nvPr/>
        </p:nvSpPr>
        <p:spPr>
          <a:xfrm>
            <a:off x="3830320" y="1986041"/>
            <a:ext cx="4744720" cy="2855205"/>
          </a:xfrm>
          <a:prstGeom prst="rect">
            <a:avLst/>
          </a:prstGeom>
          <a:noFill/>
        </p:spPr>
        <p:txBody>
          <a:bodyPr wrap="square" rtlCol="0">
            <a:spAutoFit/>
          </a:bodyPr>
          <a:lstStyle/>
          <a:p>
            <a:pPr algn="ctr" defTabSz="1219170">
              <a:lnSpc>
                <a:spcPct val="150000"/>
              </a:lnSpc>
              <a:buClr>
                <a:srgbClr val="000000"/>
              </a:buClr>
            </a:pPr>
            <a:r>
              <a:rPr lang="en-US" sz="6400" kern="0">
                <a:solidFill>
                  <a:srgbClr val="FF9AC2">
                    <a:lumMod val="50000"/>
                  </a:srgbClr>
                </a:solidFill>
                <a:effectLst>
                  <a:glow rad="139700">
                    <a:srgbClr val="E2C57D">
                      <a:satMod val="175000"/>
                      <a:alpha val="40000"/>
                    </a:srgbClr>
                  </a:glow>
                </a:effectLst>
                <a:latin typeface="SVN-Poky's" panose="020B0606040200020203" pitchFamily="34" charset="0"/>
                <a:cs typeface="Arial"/>
                <a:sym typeface="Arial"/>
              </a:rPr>
              <a:t>Thảo luận nhóm đôi</a:t>
            </a:r>
          </a:p>
        </p:txBody>
      </p:sp>
      <p:sp>
        <p:nvSpPr>
          <p:cNvPr id="2" name="TextBox 1">
            <a:extLst>
              <a:ext uri="{FF2B5EF4-FFF2-40B4-BE49-F238E27FC236}">
                <a16:creationId xmlns:a16="http://schemas.microsoft.com/office/drawing/2014/main" id="{2E249BA9-138A-E82B-890F-D4818E77D2F6}"/>
              </a:ext>
            </a:extLst>
          </p:cNvPr>
          <p:cNvSpPr txBox="1"/>
          <p:nvPr/>
        </p:nvSpPr>
        <p:spPr>
          <a:xfrm>
            <a:off x="3783667" y="434207"/>
            <a:ext cx="5367527" cy="1323439"/>
          </a:xfrm>
          <a:prstGeom prst="rect">
            <a:avLst/>
          </a:prstGeom>
          <a:noFill/>
        </p:spPr>
        <p:txBody>
          <a:bodyPr wrap="square" rtlCol="0">
            <a:spAutoFit/>
          </a:bodyPr>
          <a:lstStyle/>
          <a:p>
            <a:pPr algn="ctr"/>
            <a:r>
              <a:rPr lang="en-US" sz="4000">
                <a:solidFill>
                  <a:srgbClr val="C00000"/>
                </a:solidFill>
                <a:latin typeface="#9Slide05 SVNClementine" panose="020F0502020204030203" pitchFamily="34" charset="0"/>
              </a:rPr>
              <a:t>Đọc lời các nhân vật trong tranh và trả lời câu hỏi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9" presetClass="entr" presetSubtype="0" decel="100000" fill="hold" nodeType="clickEffect">
                                  <p:stCondLst>
                                    <p:cond delay="0"/>
                                  </p:stCondLst>
                                  <p:childTnLst>
                                    <p:set>
                                      <p:cBhvr>
                                        <p:cTn id="13" dur="1" fill="hold">
                                          <p:stCondLst>
                                            <p:cond delay="0"/>
                                          </p:stCondLst>
                                        </p:cTn>
                                        <p:tgtEl>
                                          <p:spTgt spid="487"/>
                                        </p:tgtEl>
                                        <p:attrNameLst>
                                          <p:attrName>style.visibility</p:attrName>
                                        </p:attrNameLst>
                                      </p:cBhvr>
                                      <p:to>
                                        <p:strVal val="visible"/>
                                      </p:to>
                                    </p:set>
                                    <p:anim calcmode="lin" valueType="num">
                                      <p:cBhvr>
                                        <p:cTn id="14" dur="500" fill="hold"/>
                                        <p:tgtEl>
                                          <p:spTgt spid="487"/>
                                        </p:tgtEl>
                                        <p:attrNameLst>
                                          <p:attrName>ppt_w</p:attrName>
                                        </p:attrNameLst>
                                      </p:cBhvr>
                                      <p:tavLst>
                                        <p:tav tm="0">
                                          <p:val>
                                            <p:fltVal val="0"/>
                                          </p:val>
                                        </p:tav>
                                        <p:tav tm="100000">
                                          <p:val>
                                            <p:strVal val="#ppt_w"/>
                                          </p:val>
                                        </p:tav>
                                      </p:tavLst>
                                    </p:anim>
                                    <p:anim calcmode="lin" valueType="num">
                                      <p:cBhvr>
                                        <p:cTn id="15" dur="500" fill="hold"/>
                                        <p:tgtEl>
                                          <p:spTgt spid="487"/>
                                        </p:tgtEl>
                                        <p:attrNameLst>
                                          <p:attrName>ppt_h</p:attrName>
                                        </p:attrNameLst>
                                      </p:cBhvr>
                                      <p:tavLst>
                                        <p:tav tm="0">
                                          <p:val>
                                            <p:fltVal val="0"/>
                                          </p:val>
                                        </p:tav>
                                        <p:tav tm="100000">
                                          <p:val>
                                            <p:strVal val="#ppt_h"/>
                                          </p:val>
                                        </p:tav>
                                      </p:tavLst>
                                    </p:anim>
                                    <p:anim calcmode="lin" valueType="num">
                                      <p:cBhvr>
                                        <p:cTn id="16" dur="500" fill="hold"/>
                                        <p:tgtEl>
                                          <p:spTgt spid="487"/>
                                        </p:tgtEl>
                                        <p:attrNameLst>
                                          <p:attrName>style.rotation</p:attrName>
                                        </p:attrNameLst>
                                      </p:cBhvr>
                                      <p:tavLst>
                                        <p:tav tm="0">
                                          <p:val>
                                            <p:fltVal val="360"/>
                                          </p:val>
                                        </p:tav>
                                        <p:tav tm="100000">
                                          <p:val>
                                            <p:fltVal val="0"/>
                                          </p:val>
                                        </p:tav>
                                      </p:tavLst>
                                    </p:anim>
                                    <p:animEffect transition="in" filter="fade">
                                      <p:cBhvr>
                                        <p:cTn id="17" dur="500"/>
                                        <p:tgtEl>
                                          <p:spTgt spid="487"/>
                                        </p:tgtEl>
                                      </p:cBhvr>
                                    </p:animEffect>
                                  </p:childTnLst>
                                </p:cTn>
                              </p:par>
                              <p:par>
                                <p:cTn id="18" presetID="49" presetClass="entr" presetSubtype="0" decel="100000" fill="hold" grpId="0" nodeType="withEffect">
                                  <p:stCondLst>
                                    <p:cond delay="0"/>
                                  </p:stCondLst>
                                  <p:childTnLst>
                                    <p:set>
                                      <p:cBhvr>
                                        <p:cTn id="19" dur="1" fill="hold">
                                          <p:stCondLst>
                                            <p:cond delay="0"/>
                                          </p:stCondLst>
                                        </p:cTn>
                                        <p:tgtEl>
                                          <p:spTgt spid="488"/>
                                        </p:tgtEl>
                                        <p:attrNameLst>
                                          <p:attrName>style.visibility</p:attrName>
                                        </p:attrNameLst>
                                      </p:cBhvr>
                                      <p:to>
                                        <p:strVal val="visible"/>
                                      </p:to>
                                    </p:set>
                                    <p:anim calcmode="lin" valueType="num">
                                      <p:cBhvr>
                                        <p:cTn id="20" dur="500" fill="hold"/>
                                        <p:tgtEl>
                                          <p:spTgt spid="488"/>
                                        </p:tgtEl>
                                        <p:attrNameLst>
                                          <p:attrName>ppt_w</p:attrName>
                                        </p:attrNameLst>
                                      </p:cBhvr>
                                      <p:tavLst>
                                        <p:tav tm="0">
                                          <p:val>
                                            <p:fltVal val="0"/>
                                          </p:val>
                                        </p:tav>
                                        <p:tav tm="100000">
                                          <p:val>
                                            <p:strVal val="#ppt_w"/>
                                          </p:val>
                                        </p:tav>
                                      </p:tavLst>
                                    </p:anim>
                                    <p:anim calcmode="lin" valueType="num">
                                      <p:cBhvr>
                                        <p:cTn id="21" dur="500" fill="hold"/>
                                        <p:tgtEl>
                                          <p:spTgt spid="488"/>
                                        </p:tgtEl>
                                        <p:attrNameLst>
                                          <p:attrName>ppt_h</p:attrName>
                                        </p:attrNameLst>
                                      </p:cBhvr>
                                      <p:tavLst>
                                        <p:tav tm="0">
                                          <p:val>
                                            <p:fltVal val="0"/>
                                          </p:val>
                                        </p:tav>
                                        <p:tav tm="100000">
                                          <p:val>
                                            <p:strVal val="#ppt_h"/>
                                          </p:val>
                                        </p:tav>
                                      </p:tavLst>
                                    </p:anim>
                                    <p:anim calcmode="lin" valueType="num">
                                      <p:cBhvr>
                                        <p:cTn id="22" dur="500" fill="hold"/>
                                        <p:tgtEl>
                                          <p:spTgt spid="488"/>
                                        </p:tgtEl>
                                        <p:attrNameLst>
                                          <p:attrName>style.rotation</p:attrName>
                                        </p:attrNameLst>
                                      </p:cBhvr>
                                      <p:tavLst>
                                        <p:tav tm="0">
                                          <p:val>
                                            <p:fltVal val="360"/>
                                          </p:val>
                                        </p:tav>
                                        <p:tav tm="100000">
                                          <p:val>
                                            <p:fltVal val="0"/>
                                          </p:val>
                                        </p:tav>
                                      </p:tavLst>
                                    </p:anim>
                                    <p:animEffect transition="in" filter="fade">
                                      <p:cBhvr>
                                        <p:cTn id="23"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37EBE06-A5F8-9262-1A4A-933F555C433F}"/>
              </a:ext>
            </a:extLst>
          </p:cNvPr>
          <p:cNvSpPr/>
          <p:nvPr/>
        </p:nvSpPr>
        <p:spPr>
          <a:xfrm>
            <a:off x="799350" y="373380"/>
            <a:ext cx="10685514" cy="6054852"/>
          </a:xfrm>
          <a:custGeom>
            <a:avLst/>
            <a:gdLst>
              <a:gd name="connsiteX0" fmla="*/ 0 w 10685514"/>
              <a:gd name="connsiteY0" fmla="*/ 1009162 h 6054852"/>
              <a:gd name="connsiteX1" fmla="*/ 1009162 w 10685514"/>
              <a:gd name="connsiteY1" fmla="*/ 0 h 6054852"/>
              <a:gd name="connsiteX2" fmla="*/ 9676352 w 10685514"/>
              <a:gd name="connsiteY2" fmla="*/ 0 h 6054852"/>
              <a:gd name="connsiteX3" fmla="*/ 10685514 w 10685514"/>
              <a:gd name="connsiteY3" fmla="*/ 1009162 h 6054852"/>
              <a:gd name="connsiteX4" fmla="*/ 10685514 w 10685514"/>
              <a:gd name="connsiteY4" fmla="*/ 5045690 h 6054852"/>
              <a:gd name="connsiteX5" fmla="*/ 9676352 w 10685514"/>
              <a:gd name="connsiteY5" fmla="*/ 6054852 h 6054852"/>
              <a:gd name="connsiteX6" fmla="*/ 1009162 w 10685514"/>
              <a:gd name="connsiteY6" fmla="*/ 6054852 h 6054852"/>
              <a:gd name="connsiteX7" fmla="*/ 0 w 10685514"/>
              <a:gd name="connsiteY7" fmla="*/ 5045690 h 6054852"/>
              <a:gd name="connsiteX8" fmla="*/ 0 w 10685514"/>
              <a:gd name="connsiteY8" fmla="*/ 1009162 h 605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5514" h="6054852" fill="none" extrusionOk="0">
                <a:moveTo>
                  <a:pt x="0" y="1009162"/>
                </a:moveTo>
                <a:cubicBezTo>
                  <a:pt x="7510" y="458623"/>
                  <a:pt x="517409" y="2176"/>
                  <a:pt x="1009162" y="0"/>
                </a:cubicBezTo>
                <a:cubicBezTo>
                  <a:pt x="2105821" y="57678"/>
                  <a:pt x="7262663" y="-117734"/>
                  <a:pt x="9676352" y="0"/>
                </a:cubicBezTo>
                <a:cubicBezTo>
                  <a:pt x="10259244" y="51960"/>
                  <a:pt x="10725409" y="369519"/>
                  <a:pt x="10685514" y="1009162"/>
                </a:cubicBezTo>
                <a:cubicBezTo>
                  <a:pt x="10558802" y="1469173"/>
                  <a:pt x="10557746" y="3891694"/>
                  <a:pt x="10685514" y="5045690"/>
                </a:cubicBezTo>
                <a:cubicBezTo>
                  <a:pt x="10683004" y="5634392"/>
                  <a:pt x="10313187" y="6095832"/>
                  <a:pt x="9676352" y="6054852"/>
                </a:cubicBezTo>
                <a:cubicBezTo>
                  <a:pt x="5839183" y="6061678"/>
                  <a:pt x="3883037" y="6076980"/>
                  <a:pt x="1009162" y="6054852"/>
                </a:cubicBezTo>
                <a:cubicBezTo>
                  <a:pt x="416530" y="6095251"/>
                  <a:pt x="-11718" y="5679204"/>
                  <a:pt x="0" y="5045690"/>
                </a:cubicBezTo>
                <a:cubicBezTo>
                  <a:pt x="-169495" y="3507106"/>
                  <a:pt x="-134306" y="2075772"/>
                  <a:pt x="0" y="1009162"/>
                </a:cubicBezTo>
                <a:close/>
              </a:path>
              <a:path w="10685514" h="6054852" stroke="0" extrusionOk="0">
                <a:moveTo>
                  <a:pt x="0" y="1009162"/>
                </a:moveTo>
                <a:cubicBezTo>
                  <a:pt x="18136" y="438037"/>
                  <a:pt x="449606" y="-8505"/>
                  <a:pt x="1009162" y="0"/>
                </a:cubicBezTo>
                <a:cubicBezTo>
                  <a:pt x="1926356" y="-119478"/>
                  <a:pt x="6715567" y="22869"/>
                  <a:pt x="9676352" y="0"/>
                </a:cubicBezTo>
                <a:cubicBezTo>
                  <a:pt x="10230597" y="-32537"/>
                  <a:pt x="10693550" y="442130"/>
                  <a:pt x="10685514" y="1009162"/>
                </a:cubicBezTo>
                <a:cubicBezTo>
                  <a:pt x="10552737" y="1484201"/>
                  <a:pt x="10634993" y="4074738"/>
                  <a:pt x="10685514" y="5045690"/>
                </a:cubicBezTo>
                <a:cubicBezTo>
                  <a:pt x="10740427" y="5622566"/>
                  <a:pt x="10195694" y="6131217"/>
                  <a:pt x="9676352" y="6054852"/>
                </a:cubicBezTo>
                <a:cubicBezTo>
                  <a:pt x="6029373" y="6068294"/>
                  <a:pt x="2070494" y="5948703"/>
                  <a:pt x="1009162" y="6054852"/>
                </a:cubicBezTo>
                <a:cubicBezTo>
                  <a:pt x="470791" y="6078446"/>
                  <a:pt x="1895" y="5622885"/>
                  <a:pt x="0" y="5045690"/>
                </a:cubicBezTo>
                <a:cubicBezTo>
                  <a:pt x="65430" y="4072761"/>
                  <a:pt x="152388" y="1416979"/>
                  <a:pt x="0" y="1009162"/>
                </a:cubicBezTo>
                <a:close/>
              </a:path>
            </a:pathLst>
          </a:custGeom>
          <a:solidFill>
            <a:srgbClr val="FFFFFF">
              <a:alpha val="95000"/>
            </a:srgbClr>
          </a:solidFill>
          <a:ln w="25400" cap="flat" cmpd="sng" algn="ctr">
            <a:solidFill>
              <a:srgbClr val="366C75"/>
            </a:solidFill>
            <a:prstDash val="solid"/>
            <a:extLst>
              <a:ext uri="{C807C97D-BFC1-408E-A445-0C87EB9F89A2}">
                <ask:lineSketchStyleProps xmlns:ask="http://schemas.microsoft.com/office/drawing/2018/sketchyshapes" sd="2027233903">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366C75"/>
              </a:solidFill>
              <a:effectLst/>
              <a:uLnTx/>
              <a:uFillTx/>
              <a:latin typeface="Arial"/>
              <a:ea typeface="+mn-ea"/>
              <a:cs typeface="+mn-cs"/>
              <a:sym typeface="Arial"/>
            </a:endParaRPr>
          </a:p>
        </p:txBody>
      </p:sp>
      <p:pic>
        <p:nvPicPr>
          <p:cNvPr id="11" name="Picture 17">
            <a:extLst>
              <a:ext uri="{FF2B5EF4-FFF2-40B4-BE49-F238E27FC236}">
                <a16:creationId xmlns:a16="http://schemas.microsoft.com/office/drawing/2014/main" id="{5887CB49-A9FD-9B5A-0361-DBA798441108}"/>
              </a:ext>
            </a:extLst>
          </p:cNvPr>
          <p:cNvPicPr>
            <a:picLocks noChangeAspect="1"/>
          </p:cNvPicPr>
          <p:nvPr/>
        </p:nvPicPr>
        <p:blipFill>
          <a:blip r:embed="rId2"/>
          <a:srcRect/>
          <a:stretch>
            <a:fillRect/>
          </a:stretch>
        </p:blipFill>
        <p:spPr>
          <a:xfrm>
            <a:off x="685507" y="109028"/>
            <a:ext cx="952916" cy="1005716"/>
          </a:xfrm>
          <a:prstGeom prst="rect">
            <a:avLst/>
          </a:prstGeom>
        </p:spPr>
      </p:pic>
      <p:pic>
        <p:nvPicPr>
          <p:cNvPr id="12" name="Picture 25">
            <a:extLst>
              <a:ext uri="{FF2B5EF4-FFF2-40B4-BE49-F238E27FC236}">
                <a16:creationId xmlns:a16="http://schemas.microsoft.com/office/drawing/2014/main" id="{C6EF7D3D-FA86-9E4A-13DC-CDDCDB484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49475" y="968862"/>
            <a:ext cx="5515350" cy="2213033"/>
          </a:xfrm>
          <a:prstGeom prst="rect">
            <a:avLst/>
          </a:prstGeom>
        </p:spPr>
      </p:pic>
      <p:pic>
        <p:nvPicPr>
          <p:cNvPr id="14" name="Picture 13" descr="A picture containing text, vector graphics, clipart&#10;&#10;Description automatically generated">
            <a:extLst>
              <a:ext uri="{FF2B5EF4-FFF2-40B4-BE49-F238E27FC236}">
                <a16:creationId xmlns:a16="http://schemas.microsoft.com/office/drawing/2014/main" id="{D6CA7A0B-DE07-A74C-95B9-CE837ED74A5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76" b="92932" l="9976" r="89984">
                        <a14:foregroundMark x1="49596" y1="40994" x2="53110" y2="43861"/>
                        <a14:foregroundMark x1="52181" y1="34410" x2="51010" y2="42892"/>
                        <a14:foregroundMark x1="51010" y1="43134" x2="52181" y2="65792"/>
                        <a14:foregroundMark x1="37318" y1="54927" x2="50283" y2="53029"/>
                        <a14:foregroundMark x1="38974" y1="50687" x2="41074" y2="56583"/>
                        <a14:foregroundMark x1="41801" y1="49960" x2="46769" y2="57068"/>
                        <a14:foregroundMark x1="51696" y1="57754" x2="52908" y2="61309"/>
                        <a14:foregroundMark x1="45355" y1="51373" x2="47698" y2="57512"/>
                        <a14:foregroundMark x1="47213" y1="52100" x2="50525" y2="56826"/>
                        <a14:foregroundMark x1="41074" y1="52100" x2="41074" y2="52100"/>
                        <a14:foregroundMark x1="42730" y1="55856" x2="42730" y2="55856"/>
                        <a14:foregroundMark x1="42730" y1="55856" x2="42730" y2="56826"/>
                        <a14:foregroundMark x1="46769" y1="46688" x2="47011" y2="54443"/>
                        <a14:foregroundMark x1="53110" y1="49515" x2="54079" y2="53998"/>
                        <a14:foregroundMark x1="56422" y1="49758" x2="60218" y2="58481"/>
                        <a14:foregroundMark x1="52908" y1="92932" x2="50767" y2="89378"/>
                        <a14:foregroundMark x1="44871" y1="29685" x2="43700" y2="40065"/>
                      </a14:backgroundRemoval>
                    </a14:imgEffect>
                  </a14:imgLayer>
                </a14:imgProps>
              </a:ext>
              <a:ext uri="{28A0092B-C50C-407E-A947-70E740481C1C}">
                <a14:useLocalDpi xmlns:a14="http://schemas.microsoft.com/office/drawing/2010/main" val="0"/>
              </a:ext>
            </a:extLst>
          </a:blip>
          <a:stretch>
            <a:fillRect/>
          </a:stretch>
        </p:blipFill>
        <p:spPr>
          <a:xfrm>
            <a:off x="8584698" y="2218951"/>
            <a:ext cx="4957566" cy="4957566"/>
          </a:xfrm>
          <a:prstGeom prst="rect">
            <a:avLst/>
          </a:prstGeom>
        </p:spPr>
      </p:pic>
      <p:sp>
        <p:nvSpPr>
          <p:cNvPr id="15" name="TextBox 14">
            <a:extLst>
              <a:ext uri="{FF2B5EF4-FFF2-40B4-BE49-F238E27FC236}">
                <a16:creationId xmlns:a16="http://schemas.microsoft.com/office/drawing/2014/main" id="{D8DB98DA-B860-FE42-519B-08205B6B675C}"/>
              </a:ext>
            </a:extLst>
          </p:cNvPr>
          <p:cNvSpPr txBox="1"/>
          <p:nvPr/>
        </p:nvSpPr>
        <p:spPr>
          <a:xfrm>
            <a:off x="5649475" y="1234316"/>
            <a:ext cx="5367527" cy="1323439"/>
          </a:xfrm>
          <a:prstGeom prst="rect">
            <a:avLst/>
          </a:prstGeom>
          <a:noFill/>
        </p:spPr>
        <p:txBody>
          <a:bodyPr wrap="square" rtlCol="0">
            <a:spAutoFit/>
          </a:bodyPr>
          <a:lstStyle/>
          <a:p>
            <a:pPr algn="ctr"/>
            <a:r>
              <a:rPr lang="en-US" sz="4000">
                <a:solidFill>
                  <a:srgbClr val="C00000"/>
                </a:solidFill>
                <a:latin typeface="#9Slide05 SVNClementine" panose="020F0502020204030203" pitchFamily="34" charset="0"/>
              </a:rPr>
              <a:t>Đọc lời các nhân vật trong tranh và trả lời câu hỏi</a:t>
            </a:r>
          </a:p>
        </p:txBody>
      </p:sp>
      <p:pic>
        <p:nvPicPr>
          <p:cNvPr id="17" name="Picture 16" descr="Graphical user interface, text, application&#10;&#10;Description automatically generated">
            <a:extLst>
              <a:ext uri="{FF2B5EF4-FFF2-40B4-BE49-F238E27FC236}">
                <a16:creationId xmlns:a16="http://schemas.microsoft.com/office/drawing/2014/main" id="{831F10D8-E944-3D9B-BCAE-1A8F1CDD51B5}"/>
              </a:ext>
            </a:extLst>
          </p:cNvPr>
          <p:cNvPicPr>
            <a:picLocks noChangeAspect="1"/>
          </p:cNvPicPr>
          <p:nvPr/>
        </p:nvPicPr>
        <p:blipFill rotWithShape="1">
          <a:blip r:embed="rId7">
            <a:extLst>
              <a:ext uri="{28A0092B-C50C-407E-A947-70E740481C1C}">
                <a14:useLocalDpi xmlns:a14="http://schemas.microsoft.com/office/drawing/2010/main" val="0"/>
              </a:ext>
            </a:extLst>
          </a:blip>
          <a:srcRect l="47385" t="49656" r="10775" b="21248"/>
          <a:stretch/>
        </p:blipFill>
        <p:spPr>
          <a:xfrm>
            <a:off x="685507" y="3191035"/>
            <a:ext cx="8434844" cy="32994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B65B0F16-E868-A7CB-B03C-E3853AC3A7F0}"/>
              </a:ext>
            </a:extLst>
          </p:cNvPr>
          <p:cNvPicPr>
            <a:picLocks noChangeAspect="1"/>
          </p:cNvPicPr>
          <p:nvPr/>
        </p:nvPicPr>
        <p:blipFill>
          <a:blip r:embed="rId8"/>
          <a:stretch>
            <a:fillRect/>
          </a:stretch>
        </p:blipFill>
        <p:spPr>
          <a:xfrm>
            <a:off x="685507" y="611886"/>
            <a:ext cx="4747128" cy="2579149"/>
          </a:xfrm>
          <a:prstGeom prst="rect">
            <a:avLst/>
          </a:prstGeom>
        </p:spPr>
      </p:pic>
    </p:spTree>
    <p:extLst>
      <p:ext uri="{BB962C8B-B14F-4D97-AF65-F5344CB8AC3E}">
        <p14:creationId xmlns:p14="http://schemas.microsoft.com/office/powerpoint/2010/main" val="169172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outh Korea Environmental Issues Thesis By Slidesgo">
  <a:themeElements>
    <a:clrScheme name="Simple Light">
      <a:dk1>
        <a:srgbClr val="FFFFFF"/>
      </a:dk1>
      <a:lt1>
        <a:srgbClr val="366C75"/>
      </a:lt1>
      <a:dk2>
        <a:srgbClr val="7DC3EA"/>
      </a:dk2>
      <a:lt2>
        <a:srgbClr val="D2F1FA"/>
      </a:lt2>
      <a:accent1>
        <a:srgbClr val="6A8159"/>
      </a:accent1>
      <a:accent2>
        <a:srgbClr val="ACD38F"/>
      </a:accent2>
      <a:accent3>
        <a:srgbClr val="FBDE94"/>
      </a:accent3>
      <a:accent4>
        <a:srgbClr val="E2C57D"/>
      </a:accent4>
      <a:accent5>
        <a:srgbClr val="FF9AC2"/>
      </a:accent5>
      <a:accent6>
        <a:srgbClr val="825576"/>
      </a:accent6>
      <a:hlink>
        <a:srgbClr val="366C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485</Words>
  <Application>Microsoft Office PowerPoint</Application>
  <PresentationFormat>Widescreen</PresentationFormat>
  <Paragraphs>55</Paragraphs>
  <Slides>17</Slides>
  <Notes>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17</vt:i4>
      </vt:variant>
    </vt:vector>
  </HeadingPairs>
  <TitlesOfParts>
    <vt:vector size="28" baseType="lpstr">
      <vt:lpstr>#9Slide05 SVNClementine</vt:lpstr>
      <vt:lpstr>Bebas Neue</vt:lpstr>
      <vt:lpstr>Calibri</vt:lpstr>
      <vt:lpstr>iCiel Crocante</vt:lpstr>
      <vt:lpstr>LNTH-Dinomiko</vt:lpstr>
      <vt:lpstr>Poppins</vt:lpstr>
      <vt:lpstr>Poppins SemiBold</vt:lpstr>
      <vt:lpstr>SVN-Kitten</vt:lpstr>
      <vt:lpstr>SVN-Poky's</vt:lpstr>
      <vt:lpstr>1_Office Theme</vt:lpstr>
      <vt:lpstr>South Korea Environmental Issues Thesis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9Slide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NGUYEN PHAM ANH THU</cp:lastModifiedBy>
  <cp:revision>4</cp:revision>
  <dcterms:created xsi:type="dcterms:W3CDTF">2023-01-07T15:34:54Z</dcterms:created>
  <dcterms:modified xsi:type="dcterms:W3CDTF">2023-01-08T11:11:37Z</dcterms:modified>
</cp:coreProperties>
</file>